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sldIdLst>
    <p:sldId id="256" r:id="rId2"/>
    <p:sldId id="269" r:id="rId3"/>
    <p:sldId id="279" r:id="rId4"/>
    <p:sldId id="271" r:id="rId5"/>
    <p:sldId id="277" r:id="rId6"/>
    <p:sldId id="282" r:id="rId7"/>
    <p:sldId id="281" r:id="rId8"/>
    <p:sldId id="280" r:id="rId9"/>
    <p:sldId id="273" r:id="rId10"/>
    <p:sldId id="274" r:id="rId11"/>
    <p:sldId id="275" r:id="rId12"/>
    <p:sldId id="278" r:id="rId13"/>
    <p:sldId id="285" r:id="rId14"/>
    <p:sldId id="284" r:id="rId15"/>
    <p:sldId id="276" r:id="rId16"/>
  </p:sldIdLst>
  <p:sldSz cx="9144000" cy="5143500" type="screen16x9"/>
  <p:notesSz cx="9144000" cy="51435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egoe UI" panose="020B0502040204020203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Segoe UI Semibold" panose="020B0702040204020203" pitchFamily="34" charset="0"/>
      <p:bold r:id="rId29"/>
      <p:boldItalic r:id="rId30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09" autoAdjust="0"/>
  </p:normalViewPr>
  <p:slideViewPr>
    <p:cSldViewPr>
      <p:cViewPr varScale="1">
        <p:scale>
          <a:sx n="118" d="100"/>
          <a:sy n="118" d="100"/>
        </p:scale>
        <p:origin x="-41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slide" type="title" userDrawn="1">
  <p:cSld name="TITLE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 bwMode="auto">
          <a:xfrm>
            <a:off x="720000" y="1139150"/>
            <a:ext cx="4404000" cy="25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200">
                <a:latin typeface="Anton"/>
                <a:ea typeface="Anton"/>
                <a:cs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 bwMode="auto">
          <a:xfrm>
            <a:off x="720000" y="3585074"/>
            <a:ext cx="33849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Advent Pro Light"/>
                <a:ea typeface="Advent Pro Light"/>
                <a:cs typeface="Advent Pr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TITLE_ONLY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 bwMode="auto"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olo título 1" userDrawn="1">
  <p:cSld name="TITLE_ONLY_1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 bwMode="auto"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One column text" userDrawn="1">
  <p:cSld name="ONE_COLUMN_TEXT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subTitle" idx="1"/>
          </p:nvPr>
        </p:nvSpPr>
        <p:spPr bwMode="auto">
          <a:xfrm>
            <a:off x="2487163" y="1434600"/>
            <a:ext cx="3367800" cy="22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 bwMode="auto">
          <a:xfrm>
            <a:off x="6530228" y="1434600"/>
            <a:ext cx="1967100" cy="22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title and description" userDrawn="1">
  <p:cSld name="SECTION_TITLE_AND_DESCRIPTION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 bwMode="auto">
          <a:xfrm>
            <a:off x="522825" y="971850"/>
            <a:ext cx="3787800" cy="3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ubTitle" idx="1"/>
          </p:nvPr>
        </p:nvSpPr>
        <p:spPr bwMode="auto">
          <a:xfrm>
            <a:off x="4799950" y="1954200"/>
            <a:ext cx="1940100" cy="1235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title" idx="2" hasCustomPrompt="1"/>
          </p:nvPr>
        </p:nvSpPr>
        <p:spPr bwMode="auto">
          <a:xfrm>
            <a:off x="4849170" y="1001125"/>
            <a:ext cx="2026800" cy="18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>
              <a:defRPr/>
            </a:pPr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Numbers and text" userDrawn="1">
  <p:cSld name="BLANK_1_1_1_1_1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 bwMode="auto">
          <a:xfrm>
            <a:off x="6006000" y="2320225"/>
            <a:ext cx="20061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ubTitle" idx="2"/>
          </p:nvPr>
        </p:nvSpPr>
        <p:spPr bwMode="auto">
          <a:xfrm>
            <a:off x="6006000" y="3478616"/>
            <a:ext cx="20061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title" hasCustomPrompt="1"/>
          </p:nvPr>
        </p:nvSpPr>
        <p:spPr bwMode="auto">
          <a:xfrm>
            <a:off x="6006000" y="1954025"/>
            <a:ext cx="1235400" cy="4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r>
              <a:t>xx%</a:t>
            </a:r>
          </a:p>
        </p:txBody>
      </p:sp>
      <p:sp>
        <p:nvSpPr>
          <p:cNvPr id="72" name="Google Shape;72;p17"/>
          <p:cNvSpPr txBox="1">
            <a:spLocks noGrp="1"/>
          </p:cNvSpPr>
          <p:nvPr>
            <p:ph type="title" idx="3" hasCustomPrompt="1"/>
          </p:nvPr>
        </p:nvSpPr>
        <p:spPr bwMode="auto">
          <a:xfrm>
            <a:off x="6006000" y="3100474"/>
            <a:ext cx="1235400" cy="4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r>
              <a:t>xx%</a:t>
            </a:r>
          </a:p>
        </p:txBody>
      </p:sp>
      <p:sp>
        <p:nvSpPr>
          <p:cNvPr id="73" name="Google Shape;73;p17"/>
          <p:cNvSpPr txBox="1">
            <a:spLocks noGrp="1"/>
          </p:cNvSpPr>
          <p:nvPr>
            <p:ph type="title" idx="4"/>
          </p:nvPr>
        </p:nvSpPr>
        <p:spPr bwMode="auto"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ackground 1" userDrawn="1">
  <p:cSld name="BLANK_1_1_1_1_1_1_1_1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ackground 2" userDrawn="1">
  <p:cSld name="BLANK_1_1_1_1_1_1_1_1_1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1pPr>
            <a:lvl2pPr marL="914400" lvl="1" indent="-3048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2pPr>
            <a:lvl3pPr marL="1371600" lvl="2" indent="-3048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3pPr>
            <a:lvl4pPr marL="1828800" lvl="3" indent="-3048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4pPr>
            <a:lvl5pPr marL="2286000" lvl="4" indent="-3048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5pPr>
            <a:lvl6pPr marL="2743200" lvl="5" indent="-3048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6pPr>
            <a:lvl7pPr marL="3200400" lvl="6" indent="-3048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7pPr>
            <a:lvl8pPr marL="3657600" lvl="7" indent="-3048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8pPr>
            <a:lvl9pPr marL="4114800" lvl="8" indent="-304800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8" r:id="rId6"/>
    <p:sldLayoutId id="2147483661" r:id="rId7"/>
    <p:sldLayoutId id="2147483663" r:id="rId8"/>
    <p:sldLayoutId id="2147483664" r:id="rId9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Windows\WinSxS\wow64_microsoft-windows-r..ckgroundmediaplayer_31bf3856ad364e35_10.0.19041.1_none_7c2bba0f7ddd8c61\Windows.Media.BackgroundPlayback.exe" TargetMode="External"/><Relationship Id="rId2" Type="http://schemas.openxmlformats.org/officeDocument/2006/relationships/hyperlink" Target="file:///C:\Program%20Files%20(x86)\AIMP\AIMP.ex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ctrTitle"/>
          </p:nvPr>
        </p:nvSpPr>
        <p:spPr bwMode="auto">
          <a:xfrm>
            <a:off x="251520" y="1873576"/>
            <a:ext cx="5112568" cy="1781854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Rajdhani"/>
                <a:cs typeface="Segoe UI Semibold" panose="020B0702040204020203" pitchFamily="34" charset="0"/>
              </a:rPr>
              <a:t>Точка обмена 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Rajdhani"/>
                <a:cs typeface="Segoe UI Semibold" panose="020B0702040204020203" pitchFamily="34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Rajdhani"/>
                <a:cs typeface="Segoe UI Semibold" panose="020B0702040204020203" pitchFamily="34" charset="0"/>
              </a:rPr>
              <a:t>интернет-трафиком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Rajdhani"/>
              <a:cs typeface="Segoe UI Semibold" panose="020B07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47864" y="505424"/>
            <a:ext cx="1285734" cy="13681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80112" y="4083918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Rajdhani"/>
                <a:cs typeface="Segoe UI Semibold" panose="020B0702040204020203" pitchFamily="34" charset="0"/>
              </a:rPr>
              <a:t>Максат Несипбеков</a:t>
            </a:r>
            <a:r>
              <a:rPr lang="ru-RU" sz="18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Rajdhani"/>
                <a:cs typeface="Segoe UI Semibold" panose="020B0702040204020203" pitchFamily="34" charset="0"/>
              </a:rPr>
              <a:t/>
            </a:r>
            <a:br>
              <a:rPr lang="ru-RU" sz="18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Rajdhani"/>
                <a:cs typeface="Segoe UI Semibold" panose="020B0702040204020203" pitchFamily="34" charset="0"/>
              </a:rPr>
            </a:br>
            <a:r>
              <a:rPr lang="ru-RU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Rajdhani"/>
                <a:cs typeface="Segoe UI Semibold" panose="020B0702040204020203" pitchFamily="34" charset="0"/>
              </a:rPr>
              <a:t>Директор по IT</a:t>
            </a:r>
            <a:br>
              <a:rPr lang="ru-RU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Rajdhani"/>
                <a:cs typeface="Segoe UI Semibold" panose="020B0702040204020203" pitchFamily="34" charset="0"/>
              </a:rPr>
            </a:br>
            <a:r>
              <a:rPr lang="ru-RU" sz="12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Rajdhani"/>
                <a:cs typeface="Segoe UI Semibold" panose="020B0702040204020203" pitchFamily="34" charset="0"/>
              </a:rPr>
              <a:t>АО «Государственная техническая служба»</a:t>
            </a:r>
            <a:endParaRPr lang="en-US" sz="12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Rajdhani"/>
              <a:cs typeface="Segoe UI Semibold" panose="020B0702040204020203" pitchFamily="34" charset="0"/>
            </a:endParaRPr>
          </a:p>
          <a:p>
            <a:r>
              <a:rPr lang="en-US" sz="12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m_nessipbekov@sts.kz</a:t>
            </a:r>
            <a:endParaRPr lang="ru-RU" sz="12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8" name="Google Shape;1588;p41"/>
          <p:cNvSpPr txBox="1">
            <a:spLocks noGrp="1"/>
          </p:cNvSpPr>
          <p:nvPr>
            <p:ph type="title"/>
          </p:nvPr>
        </p:nvSpPr>
        <p:spPr bwMode="auto">
          <a:xfrm>
            <a:off x="2658642" y="222800"/>
            <a:ext cx="36513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Утилизация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ТОИТ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098032" y="439875"/>
            <a:ext cx="441156" cy="469435"/>
          </a:xfrm>
          <a:prstGeom prst="rect">
            <a:avLst/>
          </a:prstGeom>
        </p:spPr>
      </p:pic>
      <p:sp>
        <p:nvSpPr>
          <p:cNvPr id="794045859" name=" 794045858"/>
          <p:cNvSpPr/>
          <p:nvPr/>
        </p:nvSpPr>
        <p:spPr bwMode="auto">
          <a:xfrm>
            <a:off x="4484331" y="2520987"/>
            <a:ext cx="215216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90" y="1059582"/>
            <a:ext cx="7487695" cy="37343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2" name="Google Shape;772;p40"/>
          <p:cNvSpPr txBox="1">
            <a:spLocks noGrp="1"/>
          </p:cNvSpPr>
          <p:nvPr>
            <p:ph type="title" idx="4"/>
          </p:nvPr>
        </p:nvSpPr>
        <p:spPr bwMode="auto">
          <a:xfrm>
            <a:off x="2359182" y="502211"/>
            <a:ext cx="46610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Проблемные вопросы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584" name="Рисунок 158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244408" y="267494"/>
            <a:ext cx="441156" cy="469435"/>
          </a:xfrm>
          <a:prstGeom prst="rect">
            <a:avLst/>
          </a:prstGeom>
        </p:spPr>
      </p:pic>
      <p:sp>
        <p:nvSpPr>
          <p:cNvPr id="1585" name="TextBox 1584"/>
          <p:cNvSpPr txBox="1"/>
          <p:nvPr/>
        </p:nvSpPr>
        <p:spPr bwMode="auto">
          <a:xfrm>
            <a:off x="755576" y="2067694"/>
            <a:ext cx="3350472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Медленное подключение Операторов междугородной и международной связи к ТОИТ в запущенных регионах РК, тем самым не исполняют Законом РК.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Calibri"/>
              <a:cs typeface="Segoe UI Semibold" panose="020B0702040204020203" pitchFamily="34" charset="0"/>
            </a:endParaRPr>
          </a:p>
        </p:txBody>
      </p:sp>
      <p:sp>
        <p:nvSpPr>
          <p:cNvPr id="595" name="TextBox 594"/>
          <p:cNvSpPr txBox="1"/>
          <p:nvPr/>
        </p:nvSpPr>
        <p:spPr bwMode="auto">
          <a:xfrm>
            <a:off x="5286242" y="1935959"/>
            <a:ext cx="3245539" cy="1653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600" dirty="0">
                <a:solidFill>
                  <a:schemeClr val="tx2"/>
                </a:solidFill>
                <a:cs typeface="Segoe UI"/>
              </a:rPr>
              <a:t>	</a:t>
            </a:r>
            <a:r>
              <a:rPr 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Со стороны владельцев ЦОД имеются факты воспрепятствования работам по подключению к ТОИТ по выданным АО «ГТС» техническим условиям.</a:t>
            </a:r>
          </a:p>
        </p:txBody>
      </p:sp>
      <p:cxnSp>
        <p:nvCxnSpPr>
          <p:cNvPr id="596" name="Google Shape;143;p28"/>
          <p:cNvCxnSpPr>
            <a:cxnSpLocks/>
          </p:cNvCxnSpPr>
          <p:nvPr/>
        </p:nvCxnSpPr>
        <p:spPr bwMode="auto">
          <a:xfrm>
            <a:off x="4644008" y="1527634"/>
            <a:ext cx="0" cy="2952328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97" name="Google Shape;152;p28"/>
          <p:cNvCxnSpPr>
            <a:cxnSpLocks/>
          </p:cNvCxnSpPr>
          <p:nvPr/>
        </p:nvCxnSpPr>
        <p:spPr bwMode="auto">
          <a:xfrm>
            <a:off x="4539733" y="1732647"/>
            <a:ext cx="208549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8" name="Google Shape;153;p28"/>
          <p:cNvCxnSpPr>
            <a:cxnSpLocks/>
          </p:cNvCxnSpPr>
          <p:nvPr/>
        </p:nvCxnSpPr>
        <p:spPr bwMode="auto">
          <a:xfrm>
            <a:off x="4539732" y="3449564"/>
            <a:ext cx="223148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9" name="Google Shape;154;p28"/>
          <p:cNvCxnSpPr>
            <a:cxnSpLocks/>
          </p:cNvCxnSpPr>
          <p:nvPr/>
        </p:nvCxnSpPr>
        <p:spPr bwMode="auto">
          <a:xfrm>
            <a:off x="4539733" y="4188740"/>
            <a:ext cx="208549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1" name="Google Shape;152;p28"/>
          <p:cNvCxnSpPr>
            <a:cxnSpLocks/>
          </p:cNvCxnSpPr>
          <p:nvPr/>
        </p:nvCxnSpPr>
        <p:spPr bwMode="auto">
          <a:xfrm>
            <a:off x="4539733" y="2205533"/>
            <a:ext cx="208549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2" name="Google Shape;152;p28"/>
          <p:cNvCxnSpPr>
            <a:cxnSpLocks/>
          </p:cNvCxnSpPr>
          <p:nvPr/>
        </p:nvCxnSpPr>
        <p:spPr bwMode="auto">
          <a:xfrm>
            <a:off x="4560762" y="2785022"/>
            <a:ext cx="208549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07;p32"/>
          <p:cNvGrpSpPr/>
          <p:nvPr/>
        </p:nvGrpSpPr>
        <p:grpSpPr bwMode="auto">
          <a:xfrm>
            <a:off x="1115616" y="1779662"/>
            <a:ext cx="2210395" cy="2090466"/>
            <a:chOff x="1040275" y="238125"/>
            <a:chExt cx="5538450" cy="5237950"/>
          </a:xfrm>
        </p:grpSpPr>
        <p:sp>
          <p:nvSpPr>
            <p:cNvPr id="8" name="Google Shape;408;p32"/>
            <p:cNvSpPr/>
            <p:nvPr/>
          </p:nvSpPr>
          <p:spPr bwMode="auto">
            <a:xfrm>
              <a:off x="1445900" y="1165400"/>
              <a:ext cx="459350" cy="451025"/>
            </a:xfrm>
            <a:custGeom>
              <a:avLst/>
              <a:gdLst/>
              <a:ahLst/>
              <a:cxnLst/>
              <a:rect l="l" t="t" r="r" b="b"/>
              <a:pathLst>
                <a:path w="18374" h="18041" extrusionOk="0">
                  <a:moveTo>
                    <a:pt x="11801" y="1"/>
                  </a:moveTo>
                  <a:lnTo>
                    <a:pt x="1" y="14388"/>
                  </a:lnTo>
                  <a:lnTo>
                    <a:pt x="18259" y="18040"/>
                  </a:lnTo>
                  <a:lnTo>
                    <a:pt x="18374" y="17894"/>
                  </a:lnTo>
                  <a:lnTo>
                    <a:pt x="1180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9" name="Google Shape;409;p32"/>
            <p:cNvSpPr/>
            <p:nvPr/>
          </p:nvSpPr>
          <p:spPr bwMode="auto">
            <a:xfrm>
              <a:off x="1740900" y="915250"/>
              <a:ext cx="341475" cy="697525"/>
            </a:xfrm>
            <a:custGeom>
              <a:avLst/>
              <a:gdLst/>
              <a:ahLst/>
              <a:cxnLst/>
              <a:rect l="l" t="t" r="r" b="b"/>
              <a:pathLst>
                <a:path w="13659" h="27901" extrusionOk="0">
                  <a:moveTo>
                    <a:pt x="13659" y="1"/>
                  </a:moveTo>
                  <a:lnTo>
                    <a:pt x="95" y="9892"/>
                  </a:lnTo>
                  <a:lnTo>
                    <a:pt x="1" y="10007"/>
                  </a:lnTo>
                  <a:lnTo>
                    <a:pt x="6574" y="27900"/>
                  </a:lnTo>
                  <a:lnTo>
                    <a:pt x="6699" y="27765"/>
                  </a:lnTo>
                  <a:lnTo>
                    <a:pt x="6710" y="27807"/>
                  </a:lnTo>
                  <a:lnTo>
                    <a:pt x="13659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0" name="Google Shape;410;p32"/>
            <p:cNvSpPr/>
            <p:nvPr/>
          </p:nvSpPr>
          <p:spPr bwMode="auto">
            <a:xfrm>
              <a:off x="1437800" y="1525100"/>
              <a:ext cx="464600" cy="592400"/>
            </a:xfrm>
            <a:custGeom>
              <a:avLst/>
              <a:gdLst/>
              <a:ahLst/>
              <a:cxnLst/>
              <a:rect l="l" t="t" r="r" b="b"/>
              <a:pathLst>
                <a:path w="18584" h="23696" extrusionOk="0">
                  <a:moveTo>
                    <a:pt x="325" y="0"/>
                  </a:moveTo>
                  <a:lnTo>
                    <a:pt x="220" y="126"/>
                  </a:lnTo>
                  <a:lnTo>
                    <a:pt x="1" y="429"/>
                  </a:lnTo>
                  <a:lnTo>
                    <a:pt x="1451" y="23622"/>
                  </a:lnTo>
                  <a:lnTo>
                    <a:pt x="1461" y="23601"/>
                  </a:lnTo>
                  <a:lnTo>
                    <a:pt x="1503" y="23695"/>
                  </a:lnTo>
                  <a:lnTo>
                    <a:pt x="18583" y="365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1" name="Google Shape;411;p32"/>
            <p:cNvSpPr/>
            <p:nvPr/>
          </p:nvSpPr>
          <p:spPr bwMode="auto">
            <a:xfrm>
              <a:off x="1482675" y="1625000"/>
              <a:ext cx="634375" cy="560850"/>
            </a:xfrm>
            <a:custGeom>
              <a:avLst/>
              <a:gdLst/>
              <a:ahLst/>
              <a:cxnLst/>
              <a:rect l="l" t="t" r="r" b="b"/>
              <a:pathLst>
                <a:path w="25375" h="22434" extrusionOk="0">
                  <a:moveTo>
                    <a:pt x="16914" y="1"/>
                  </a:moveTo>
                  <a:lnTo>
                    <a:pt x="0" y="19856"/>
                  </a:lnTo>
                  <a:lnTo>
                    <a:pt x="19908" y="21880"/>
                  </a:lnTo>
                  <a:lnTo>
                    <a:pt x="25375" y="22433"/>
                  </a:lnTo>
                  <a:lnTo>
                    <a:pt x="1691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2" name="Google Shape;412;p32"/>
            <p:cNvSpPr/>
            <p:nvPr/>
          </p:nvSpPr>
          <p:spPr bwMode="auto">
            <a:xfrm>
              <a:off x="1125600" y="1535800"/>
              <a:ext cx="348500" cy="586125"/>
            </a:xfrm>
            <a:custGeom>
              <a:avLst/>
              <a:gdLst/>
              <a:ahLst/>
              <a:cxnLst/>
              <a:rect l="l" t="t" r="r" b="b"/>
              <a:pathLst>
                <a:path w="13940" h="23445" extrusionOk="0">
                  <a:moveTo>
                    <a:pt x="12489" y="1"/>
                  </a:moveTo>
                  <a:lnTo>
                    <a:pt x="0" y="16892"/>
                  </a:lnTo>
                  <a:lnTo>
                    <a:pt x="0" y="16945"/>
                  </a:lnTo>
                  <a:lnTo>
                    <a:pt x="13720" y="23444"/>
                  </a:lnTo>
                  <a:lnTo>
                    <a:pt x="13678" y="23372"/>
                  </a:lnTo>
                  <a:lnTo>
                    <a:pt x="13856" y="23382"/>
                  </a:lnTo>
                  <a:lnTo>
                    <a:pt x="13939" y="23194"/>
                  </a:lnTo>
                  <a:lnTo>
                    <a:pt x="12489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3" name="Google Shape;413;p32"/>
            <p:cNvSpPr/>
            <p:nvPr/>
          </p:nvSpPr>
          <p:spPr bwMode="auto">
            <a:xfrm>
              <a:off x="2097725" y="679450"/>
              <a:ext cx="730375" cy="221500"/>
            </a:xfrm>
            <a:custGeom>
              <a:avLst/>
              <a:gdLst/>
              <a:ahLst/>
              <a:cxnLst/>
              <a:rect l="l" t="t" r="r" b="b"/>
              <a:pathLst>
                <a:path w="29215" h="8860" extrusionOk="0">
                  <a:moveTo>
                    <a:pt x="7837" y="1"/>
                  </a:moveTo>
                  <a:lnTo>
                    <a:pt x="7628" y="158"/>
                  </a:lnTo>
                  <a:lnTo>
                    <a:pt x="1" y="8859"/>
                  </a:lnTo>
                  <a:lnTo>
                    <a:pt x="1" y="8859"/>
                  </a:lnTo>
                  <a:lnTo>
                    <a:pt x="29215" y="4049"/>
                  </a:lnTo>
                  <a:lnTo>
                    <a:pt x="7837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4" name="Google Shape;414;p32"/>
            <p:cNvSpPr/>
            <p:nvPr/>
          </p:nvSpPr>
          <p:spPr bwMode="auto">
            <a:xfrm>
              <a:off x="2304075" y="463225"/>
              <a:ext cx="736875" cy="208175"/>
            </a:xfrm>
            <a:custGeom>
              <a:avLst/>
              <a:gdLst/>
              <a:ahLst/>
              <a:cxnLst/>
              <a:rect l="l" t="t" r="r" b="b"/>
              <a:pathLst>
                <a:path w="29475" h="8327" extrusionOk="0">
                  <a:moveTo>
                    <a:pt x="29475" y="1"/>
                  </a:moveTo>
                  <a:lnTo>
                    <a:pt x="8670" y="1733"/>
                  </a:lnTo>
                  <a:lnTo>
                    <a:pt x="0" y="8327"/>
                  </a:lnTo>
                  <a:lnTo>
                    <a:pt x="29475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5" name="Google Shape;415;p32"/>
            <p:cNvSpPr/>
            <p:nvPr/>
          </p:nvSpPr>
          <p:spPr bwMode="auto">
            <a:xfrm>
              <a:off x="2293625" y="460350"/>
              <a:ext cx="781500" cy="320325"/>
            </a:xfrm>
            <a:custGeom>
              <a:avLst/>
              <a:gdLst/>
              <a:ahLst/>
              <a:cxnLst/>
              <a:rect l="l" t="t" r="r" b="b"/>
              <a:pathLst>
                <a:path w="31260" h="12813" extrusionOk="0">
                  <a:moveTo>
                    <a:pt x="31260" y="0"/>
                  </a:moveTo>
                  <a:lnTo>
                    <a:pt x="29893" y="116"/>
                  </a:lnTo>
                  <a:lnTo>
                    <a:pt x="418" y="8442"/>
                  </a:lnTo>
                  <a:lnTo>
                    <a:pt x="1" y="8765"/>
                  </a:lnTo>
                  <a:lnTo>
                    <a:pt x="21379" y="12813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6" name="Google Shape;416;p32"/>
            <p:cNvSpPr/>
            <p:nvPr/>
          </p:nvSpPr>
          <p:spPr bwMode="auto">
            <a:xfrm>
              <a:off x="1908625" y="906900"/>
              <a:ext cx="740825" cy="708475"/>
            </a:xfrm>
            <a:custGeom>
              <a:avLst/>
              <a:gdLst/>
              <a:ahLst/>
              <a:cxnLst/>
              <a:rect l="l" t="t" r="r" b="b"/>
              <a:pathLst>
                <a:path w="29633" h="28339" extrusionOk="0">
                  <a:moveTo>
                    <a:pt x="29486" y="12166"/>
                  </a:moveTo>
                  <a:lnTo>
                    <a:pt x="29485" y="12169"/>
                  </a:lnTo>
                  <a:lnTo>
                    <a:pt x="29485" y="12169"/>
                  </a:lnTo>
                  <a:lnTo>
                    <a:pt x="29632" y="12250"/>
                  </a:lnTo>
                  <a:lnTo>
                    <a:pt x="29486" y="12166"/>
                  </a:lnTo>
                  <a:close/>
                  <a:moveTo>
                    <a:pt x="7356" y="1"/>
                  </a:moveTo>
                  <a:lnTo>
                    <a:pt x="7263" y="105"/>
                  </a:lnTo>
                  <a:lnTo>
                    <a:pt x="6950" y="335"/>
                  </a:lnTo>
                  <a:lnTo>
                    <a:pt x="1" y="28141"/>
                  </a:lnTo>
                  <a:lnTo>
                    <a:pt x="73" y="28338"/>
                  </a:lnTo>
                  <a:lnTo>
                    <a:pt x="29371" y="12386"/>
                  </a:lnTo>
                  <a:lnTo>
                    <a:pt x="29485" y="12169"/>
                  </a:lnTo>
                  <a:lnTo>
                    <a:pt x="29485" y="12169"/>
                  </a:lnTo>
                  <a:lnTo>
                    <a:pt x="7356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7" name="Google Shape;417;p32"/>
            <p:cNvSpPr/>
            <p:nvPr/>
          </p:nvSpPr>
          <p:spPr bwMode="auto">
            <a:xfrm>
              <a:off x="2092525" y="780650"/>
              <a:ext cx="735575" cy="432500"/>
            </a:xfrm>
            <a:custGeom>
              <a:avLst/>
              <a:gdLst/>
              <a:ahLst/>
              <a:cxnLst/>
              <a:rect l="l" t="t" r="r" b="b"/>
              <a:pathLst>
                <a:path w="29423" h="17300" extrusionOk="0">
                  <a:moveTo>
                    <a:pt x="29423" y="1"/>
                  </a:moveTo>
                  <a:lnTo>
                    <a:pt x="209" y="4811"/>
                  </a:lnTo>
                  <a:lnTo>
                    <a:pt x="0" y="5051"/>
                  </a:lnTo>
                  <a:lnTo>
                    <a:pt x="22276" y="17300"/>
                  </a:lnTo>
                  <a:lnTo>
                    <a:pt x="2942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8" name="Google Shape;418;p32"/>
            <p:cNvSpPr/>
            <p:nvPr/>
          </p:nvSpPr>
          <p:spPr bwMode="auto">
            <a:xfrm>
              <a:off x="1125600" y="1959400"/>
              <a:ext cx="344325" cy="422600"/>
            </a:xfrm>
            <a:custGeom>
              <a:avLst/>
              <a:gdLst/>
              <a:ahLst/>
              <a:cxnLst/>
              <a:rect l="l" t="t" r="r" b="b"/>
              <a:pathLst>
                <a:path w="13773" h="16904" extrusionOk="0">
                  <a:moveTo>
                    <a:pt x="0" y="1"/>
                  </a:moveTo>
                  <a:lnTo>
                    <a:pt x="0" y="16903"/>
                  </a:lnTo>
                  <a:lnTo>
                    <a:pt x="13710" y="6803"/>
                  </a:lnTo>
                  <a:lnTo>
                    <a:pt x="13731" y="6751"/>
                  </a:lnTo>
                  <a:lnTo>
                    <a:pt x="13636" y="6741"/>
                  </a:lnTo>
                  <a:lnTo>
                    <a:pt x="13773" y="6595"/>
                  </a:lnTo>
                  <a:lnTo>
                    <a:pt x="13720" y="65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9" name="Google Shape;419;p32"/>
            <p:cNvSpPr/>
            <p:nvPr/>
          </p:nvSpPr>
          <p:spPr bwMode="auto">
            <a:xfrm>
              <a:off x="1481375" y="2129475"/>
              <a:ext cx="635150" cy="625775"/>
            </a:xfrm>
            <a:custGeom>
              <a:avLst/>
              <a:gdLst/>
              <a:ahLst/>
              <a:cxnLst/>
              <a:rect l="l" t="t" r="r" b="b"/>
              <a:pathLst>
                <a:path w="25406" h="25031" extrusionOk="0">
                  <a:moveTo>
                    <a:pt x="1" y="0"/>
                  </a:moveTo>
                  <a:lnTo>
                    <a:pt x="12521" y="25030"/>
                  </a:lnTo>
                  <a:lnTo>
                    <a:pt x="20158" y="11717"/>
                  </a:lnTo>
                  <a:lnTo>
                    <a:pt x="25406" y="2577"/>
                  </a:lnTo>
                  <a:lnTo>
                    <a:pt x="17977" y="18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0" name="Google Shape;420;p32"/>
            <p:cNvSpPr/>
            <p:nvPr/>
          </p:nvSpPr>
          <p:spPr bwMode="auto">
            <a:xfrm>
              <a:off x="1125600" y="2129475"/>
              <a:ext cx="342750" cy="740525"/>
            </a:xfrm>
            <a:custGeom>
              <a:avLst/>
              <a:gdLst/>
              <a:ahLst/>
              <a:cxnLst/>
              <a:rect l="l" t="t" r="r" b="b"/>
              <a:pathLst>
                <a:path w="13710" h="29621" extrusionOk="0">
                  <a:moveTo>
                    <a:pt x="13710" y="0"/>
                  </a:moveTo>
                  <a:lnTo>
                    <a:pt x="0" y="10100"/>
                  </a:lnTo>
                  <a:lnTo>
                    <a:pt x="0" y="10340"/>
                  </a:lnTo>
                  <a:lnTo>
                    <a:pt x="1429" y="29621"/>
                  </a:lnTo>
                  <a:lnTo>
                    <a:pt x="1371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1" name="Google Shape;421;p32"/>
            <p:cNvSpPr/>
            <p:nvPr/>
          </p:nvSpPr>
          <p:spPr bwMode="auto">
            <a:xfrm>
              <a:off x="1162625" y="2134425"/>
              <a:ext cx="625525" cy="755400"/>
            </a:xfrm>
            <a:custGeom>
              <a:avLst/>
              <a:gdLst/>
              <a:ahLst/>
              <a:cxnLst/>
              <a:rect l="l" t="t" r="r" b="b"/>
              <a:pathLst>
                <a:path w="25021" h="30216" extrusionOk="0">
                  <a:moveTo>
                    <a:pt x="12489" y="0"/>
                  </a:moveTo>
                  <a:lnTo>
                    <a:pt x="1" y="30132"/>
                  </a:lnTo>
                  <a:lnTo>
                    <a:pt x="1" y="30216"/>
                  </a:lnTo>
                  <a:lnTo>
                    <a:pt x="25020" y="25062"/>
                  </a:lnTo>
                  <a:lnTo>
                    <a:pt x="12489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2" name="Google Shape;422;p32"/>
            <p:cNvSpPr/>
            <p:nvPr/>
          </p:nvSpPr>
          <p:spPr bwMode="auto">
            <a:xfrm>
              <a:off x="1164975" y="2770100"/>
              <a:ext cx="618725" cy="509424"/>
            </a:xfrm>
            <a:custGeom>
              <a:avLst/>
              <a:gdLst/>
              <a:ahLst/>
              <a:cxnLst/>
              <a:rect l="l" t="t" r="r" b="b"/>
              <a:pathLst>
                <a:path w="24749" h="20377" extrusionOk="0">
                  <a:moveTo>
                    <a:pt x="24749" y="0"/>
                  </a:moveTo>
                  <a:lnTo>
                    <a:pt x="0" y="5092"/>
                  </a:lnTo>
                  <a:lnTo>
                    <a:pt x="7648" y="20377"/>
                  </a:lnTo>
                  <a:lnTo>
                    <a:pt x="24749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3" name="Google Shape;423;p32"/>
            <p:cNvSpPr/>
            <p:nvPr/>
          </p:nvSpPr>
          <p:spPr bwMode="auto">
            <a:xfrm>
              <a:off x="1361650" y="2777125"/>
              <a:ext cx="426500" cy="653450"/>
            </a:xfrm>
            <a:custGeom>
              <a:avLst/>
              <a:gdLst/>
              <a:ahLst/>
              <a:cxnLst/>
              <a:rect l="l" t="t" r="r" b="b"/>
              <a:pathLst>
                <a:path w="17060" h="26138" extrusionOk="0">
                  <a:moveTo>
                    <a:pt x="17059" y="1"/>
                  </a:moveTo>
                  <a:lnTo>
                    <a:pt x="0" y="20336"/>
                  </a:lnTo>
                  <a:lnTo>
                    <a:pt x="13429" y="26137"/>
                  </a:lnTo>
                  <a:lnTo>
                    <a:pt x="14931" y="15370"/>
                  </a:lnTo>
                  <a:lnTo>
                    <a:pt x="17059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4" name="Google Shape;424;p32"/>
            <p:cNvSpPr/>
            <p:nvPr/>
          </p:nvSpPr>
          <p:spPr bwMode="auto">
            <a:xfrm>
              <a:off x="1799325" y="2193650"/>
              <a:ext cx="1025125" cy="569425"/>
            </a:xfrm>
            <a:custGeom>
              <a:avLst/>
              <a:gdLst/>
              <a:ahLst/>
              <a:cxnLst/>
              <a:rect l="l" t="t" r="r" b="b"/>
              <a:pathLst>
                <a:path w="41005" h="22777" extrusionOk="0">
                  <a:moveTo>
                    <a:pt x="13168" y="0"/>
                  </a:moveTo>
                  <a:lnTo>
                    <a:pt x="13200" y="63"/>
                  </a:lnTo>
                  <a:lnTo>
                    <a:pt x="13043" y="52"/>
                  </a:lnTo>
                  <a:lnTo>
                    <a:pt x="1" y="22776"/>
                  </a:lnTo>
                  <a:lnTo>
                    <a:pt x="40921" y="15702"/>
                  </a:lnTo>
                  <a:lnTo>
                    <a:pt x="41005" y="15588"/>
                  </a:lnTo>
                  <a:lnTo>
                    <a:pt x="13179" y="0"/>
                  </a:ln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5" name="Google Shape;425;p32"/>
            <p:cNvSpPr/>
            <p:nvPr/>
          </p:nvSpPr>
          <p:spPr bwMode="auto">
            <a:xfrm>
              <a:off x="1910450" y="1216525"/>
              <a:ext cx="732450" cy="964350"/>
            </a:xfrm>
            <a:custGeom>
              <a:avLst/>
              <a:gdLst/>
              <a:ahLst/>
              <a:cxnLst/>
              <a:rect l="l" t="t" r="r" b="b"/>
              <a:pathLst>
                <a:path w="29298" h="38574" extrusionOk="0">
                  <a:moveTo>
                    <a:pt x="29298" y="1"/>
                  </a:moveTo>
                  <a:lnTo>
                    <a:pt x="0" y="15953"/>
                  </a:lnTo>
                  <a:lnTo>
                    <a:pt x="8535" y="38573"/>
                  </a:lnTo>
                  <a:lnTo>
                    <a:pt x="29298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6" name="Google Shape;426;p32"/>
            <p:cNvSpPr/>
            <p:nvPr/>
          </p:nvSpPr>
          <p:spPr bwMode="auto">
            <a:xfrm>
              <a:off x="2130600" y="1216525"/>
              <a:ext cx="1117450" cy="968800"/>
            </a:xfrm>
            <a:custGeom>
              <a:avLst/>
              <a:gdLst/>
              <a:ahLst/>
              <a:cxnLst/>
              <a:rect l="l" t="t" r="r" b="b"/>
              <a:pathLst>
                <a:path w="44698" h="38752" extrusionOk="0">
                  <a:moveTo>
                    <a:pt x="20858" y="1"/>
                  </a:moveTo>
                  <a:lnTo>
                    <a:pt x="0" y="38751"/>
                  </a:lnTo>
                  <a:lnTo>
                    <a:pt x="44625" y="31687"/>
                  </a:lnTo>
                  <a:lnTo>
                    <a:pt x="44625" y="31677"/>
                  </a:lnTo>
                  <a:lnTo>
                    <a:pt x="44698" y="31666"/>
                  </a:lnTo>
                  <a:lnTo>
                    <a:pt x="2085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7" name="Google Shape;427;p32"/>
            <p:cNvSpPr/>
            <p:nvPr/>
          </p:nvSpPr>
          <p:spPr bwMode="auto">
            <a:xfrm>
              <a:off x="2649425" y="733700"/>
              <a:ext cx="761400" cy="479450"/>
            </a:xfrm>
            <a:custGeom>
              <a:avLst/>
              <a:gdLst/>
              <a:ahLst/>
              <a:cxnLst/>
              <a:rect l="l" t="t" r="r" b="b"/>
              <a:pathLst>
                <a:path w="30456" h="19178" extrusionOk="0">
                  <a:moveTo>
                    <a:pt x="30455" y="1"/>
                  </a:moveTo>
                  <a:lnTo>
                    <a:pt x="7147" y="1879"/>
                  </a:lnTo>
                  <a:lnTo>
                    <a:pt x="0" y="19178"/>
                  </a:lnTo>
                  <a:lnTo>
                    <a:pt x="30455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8" name="Google Shape;428;p32"/>
            <p:cNvSpPr/>
            <p:nvPr/>
          </p:nvSpPr>
          <p:spPr bwMode="auto">
            <a:xfrm>
              <a:off x="2649425" y="733700"/>
              <a:ext cx="761400" cy="1274500"/>
            </a:xfrm>
            <a:custGeom>
              <a:avLst/>
              <a:gdLst/>
              <a:ahLst/>
              <a:cxnLst/>
              <a:rect l="l" t="t" r="r" b="b"/>
              <a:pathLst>
                <a:path w="30456" h="50980" extrusionOk="0">
                  <a:moveTo>
                    <a:pt x="30455" y="1"/>
                  </a:moveTo>
                  <a:lnTo>
                    <a:pt x="0" y="19178"/>
                  </a:lnTo>
                  <a:lnTo>
                    <a:pt x="146" y="19251"/>
                  </a:lnTo>
                  <a:lnTo>
                    <a:pt x="105" y="19314"/>
                  </a:lnTo>
                  <a:lnTo>
                    <a:pt x="23945" y="50979"/>
                  </a:lnTo>
                  <a:lnTo>
                    <a:pt x="23977" y="50979"/>
                  </a:lnTo>
                  <a:lnTo>
                    <a:pt x="24102" y="50802"/>
                  </a:lnTo>
                  <a:lnTo>
                    <a:pt x="30455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9" name="Google Shape;429;p32"/>
            <p:cNvSpPr/>
            <p:nvPr/>
          </p:nvSpPr>
          <p:spPr bwMode="auto">
            <a:xfrm>
              <a:off x="2128775" y="2017550"/>
              <a:ext cx="1113025" cy="565800"/>
            </a:xfrm>
            <a:custGeom>
              <a:avLst/>
              <a:gdLst/>
              <a:ahLst/>
              <a:cxnLst/>
              <a:rect l="l" t="t" r="r" b="b"/>
              <a:pathLst>
                <a:path w="44521" h="22632" extrusionOk="0">
                  <a:moveTo>
                    <a:pt x="44520" y="1"/>
                  </a:moveTo>
                  <a:lnTo>
                    <a:pt x="1" y="7044"/>
                  </a:lnTo>
                  <a:lnTo>
                    <a:pt x="27827" y="22632"/>
                  </a:lnTo>
                  <a:lnTo>
                    <a:pt x="4452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30" name="Google Shape;430;p32"/>
            <p:cNvSpPr/>
            <p:nvPr/>
          </p:nvSpPr>
          <p:spPr bwMode="auto">
            <a:xfrm>
              <a:off x="2828075" y="458000"/>
              <a:ext cx="582750" cy="322674"/>
            </a:xfrm>
            <a:custGeom>
              <a:avLst/>
              <a:gdLst/>
              <a:ahLst/>
              <a:cxnLst/>
              <a:rect l="l" t="t" r="r" b="b"/>
              <a:pathLst>
                <a:path w="23310" h="12907" extrusionOk="0">
                  <a:moveTo>
                    <a:pt x="10434" y="1"/>
                  </a:moveTo>
                  <a:lnTo>
                    <a:pt x="10174" y="74"/>
                  </a:lnTo>
                  <a:lnTo>
                    <a:pt x="9882" y="94"/>
                  </a:lnTo>
                  <a:lnTo>
                    <a:pt x="1" y="12907"/>
                  </a:lnTo>
                  <a:lnTo>
                    <a:pt x="23309" y="11029"/>
                  </a:lnTo>
                  <a:lnTo>
                    <a:pt x="1043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31" name="Google Shape;431;p32"/>
            <p:cNvSpPr/>
            <p:nvPr/>
          </p:nvSpPr>
          <p:spPr bwMode="auto">
            <a:xfrm>
              <a:off x="3088925" y="301750"/>
              <a:ext cx="533175" cy="431975"/>
            </a:xfrm>
            <a:custGeom>
              <a:avLst/>
              <a:gdLst/>
              <a:ahLst/>
              <a:cxnLst/>
              <a:rect l="l" t="t" r="r" b="b"/>
              <a:pathLst>
                <a:path w="21327" h="17279" extrusionOk="0">
                  <a:moveTo>
                    <a:pt x="21327" y="1"/>
                  </a:moveTo>
                  <a:lnTo>
                    <a:pt x="0" y="6251"/>
                  </a:lnTo>
                  <a:lnTo>
                    <a:pt x="12875" y="1727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32" name="Google Shape;432;p32"/>
            <p:cNvSpPr/>
            <p:nvPr/>
          </p:nvSpPr>
          <p:spPr bwMode="auto">
            <a:xfrm>
              <a:off x="3410800" y="300475"/>
              <a:ext cx="711600" cy="433250"/>
            </a:xfrm>
            <a:custGeom>
              <a:avLst/>
              <a:gdLst/>
              <a:ahLst/>
              <a:cxnLst/>
              <a:rect l="l" t="t" r="r" b="b"/>
              <a:pathLst>
                <a:path w="28464" h="17330" extrusionOk="0">
                  <a:moveTo>
                    <a:pt x="8639" y="0"/>
                  </a:moveTo>
                  <a:lnTo>
                    <a:pt x="8452" y="52"/>
                  </a:lnTo>
                  <a:lnTo>
                    <a:pt x="0" y="17330"/>
                  </a:lnTo>
                  <a:lnTo>
                    <a:pt x="0" y="17330"/>
                  </a:lnTo>
                  <a:lnTo>
                    <a:pt x="28463" y="6239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33" name="Google Shape;433;p32"/>
            <p:cNvSpPr/>
            <p:nvPr/>
          </p:nvSpPr>
          <p:spPr bwMode="auto">
            <a:xfrm>
              <a:off x="4136725" y="459575"/>
              <a:ext cx="333375" cy="518575"/>
            </a:xfrm>
            <a:custGeom>
              <a:avLst/>
              <a:gdLst/>
              <a:ahLst/>
              <a:cxnLst/>
              <a:rect l="l" t="t" r="r" b="b"/>
              <a:pathLst>
                <a:path w="13335" h="20743" extrusionOk="0">
                  <a:moveTo>
                    <a:pt x="0" y="1"/>
                  </a:moveTo>
                  <a:lnTo>
                    <a:pt x="6302" y="20743"/>
                  </a:lnTo>
                  <a:lnTo>
                    <a:pt x="13335" y="3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34" name="Google Shape;434;p32"/>
            <p:cNvSpPr/>
            <p:nvPr/>
          </p:nvSpPr>
          <p:spPr bwMode="auto">
            <a:xfrm>
              <a:off x="4294275" y="469225"/>
              <a:ext cx="546475" cy="508925"/>
            </a:xfrm>
            <a:custGeom>
              <a:avLst/>
              <a:gdLst/>
              <a:ahLst/>
              <a:cxnLst/>
              <a:rect l="l" t="t" r="r" b="b"/>
              <a:pathLst>
                <a:path w="21859" h="20357" extrusionOk="0">
                  <a:moveTo>
                    <a:pt x="7033" y="0"/>
                  </a:moveTo>
                  <a:lnTo>
                    <a:pt x="0" y="20357"/>
                  </a:lnTo>
                  <a:lnTo>
                    <a:pt x="21858" y="3684"/>
                  </a:lnTo>
                  <a:lnTo>
                    <a:pt x="7095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35" name="Google Shape;435;p32"/>
            <p:cNvSpPr/>
            <p:nvPr/>
          </p:nvSpPr>
          <p:spPr bwMode="auto">
            <a:xfrm>
              <a:off x="4294275" y="469225"/>
              <a:ext cx="175825" cy="508925"/>
            </a:xfrm>
            <a:custGeom>
              <a:avLst/>
              <a:gdLst/>
              <a:ahLst/>
              <a:cxnLst/>
              <a:rect l="l" t="t" r="r" b="b"/>
              <a:pathLst>
                <a:path w="7033" h="20357" extrusionOk="0">
                  <a:moveTo>
                    <a:pt x="7033" y="0"/>
                  </a:moveTo>
                  <a:lnTo>
                    <a:pt x="0" y="20357"/>
                  </a:lnTo>
                  <a:lnTo>
                    <a:pt x="0" y="20357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36" name="Google Shape;436;p32"/>
            <p:cNvSpPr/>
            <p:nvPr/>
          </p:nvSpPr>
          <p:spPr bwMode="auto">
            <a:xfrm>
              <a:off x="3410800" y="456450"/>
              <a:ext cx="883500" cy="521700"/>
            </a:xfrm>
            <a:custGeom>
              <a:avLst/>
              <a:gdLst/>
              <a:ahLst/>
              <a:cxnLst/>
              <a:rect l="l" t="t" r="r" b="b"/>
              <a:pathLst>
                <a:path w="35340" h="20868" extrusionOk="0">
                  <a:moveTo>
                    <a:pt x="28463" y="0"/>
                  </a:moveTo>
                  <a:lnTo>
                    <a:pt x="0" y="11091"/>
                  </a:lnTo>
                  <a:lnTo>
                    <a:pt x="35182" y="20826"/>
                  </a:lnTo>
                  <a:lnTo>
                    <a:pt x="35182" y="20815"/>
                  </a:lnTo>
                  <a:lnTo>
                    <a:pt x="35339" y="20868"/>
                  </a:lnTo>
                  <a:lnTo>
                    <a:pt x="35339" y="20868"/>
                  </a:lnTo>
                  <a:lnTo>
                    <a:pt x="29037" y="126"/>
                  </a:lnTo>
                  <a:lnTo>
                    <a:pt x="28850" y="126"/>
                  </a:lnTo>
                  <a:lnTo>
                    <a:pt x="28463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37" name="Google Shape;437;p32"/>
            <p:cNvSpPr/>
            <p:nvPr/>
          </p:nvSpPr>
          <p:spPr bwMode="auto">
            <a:xfrm>
              <a:off x="4136725" y="459575"/>
              <a:ext cx="157575" cy="518575"/>
            </a:xfrm>
            <a:custGeom>
              <a:avLst/>
              <a:gdLst/>
              <a:ahLst/>
              <a:cxnLst/>
              <a:rect l="l" t="t" r="r" b="b"/>
              <a:pathLst>
                <a:path w="6303" h="20743" extrusionOk="0">
                  <a:moveTo>
                    <a:pt x="0" y="1"/>
                  </a:moveTo>
                  <a:lnTo>
                    <a:pt x="6302" y="20743"/>
                  </a:lnTo>
                  <a:lnTo>
                    <a:pt x="6302" y="20743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38" name="Google Shape;438;p32"/>
            <p:cNvSpPr/>
            <p:nvPr/>
          </p:nvSpPr>
          <p:spPr bwMode="auto">
            <a:xfrm>
              <a:off x="4294275" y="561300"/>
              <a:ext cx="996150" cy="482575"/>
            </a:xfrm>
            <a:custGeom>
              <a:avLst/>
              <a:gdLst/>
              <a:ahLst/>
              <a:cxnLst/>
              <a:rect l="l" t="t" r="r" b="b"/>
              <a:pathLst>
                <a:path w="39846" h="19303" extrusionOk="0">
                  <a:moveTo>
                    <a:pt x="21858" y="1"/>
                  </a:moveTo>
                  <a:lnTo>
                    <a:pt x="0" y="16674"/>
                  </a:lnTo>
                  <a:lnTo>
                    <a:pt x="39679" y="19292"/>
                  </a:lnTo>
                  <a:lnTo>
                    <a:pt x="39700" y="19250"/>
                  </a:lnTo>
                  <a:lnTo>
                    <a:pt x="39846" y="19303"/>
                  </a:lnTo>
                  <a:lnTo>
                    <a:pt x="39846" y="19303"/>
                  </a:lnTo>
                  <a:lnTo>
                    <a:pt x="22693" y="314"/>
                  </a:lnTo>
                  <a:lnTo>
                    <a:pt x="22057" y="52"/>
                  </a:lnTo>
                  <a:lnTo>
                    <a:pt x="21858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39" name="Google Shape;439;p32"/>
            <p:cNvSpPr/>
            <p:nvPr/>
          </p:nvSpPr>
          <p:spPr bwMode="auto">
            <a:xfrm>
              <a:off x="4294275" y="561300"/>
              <a:ext cx="546475" cy="416850"/>
            </a:xfrm>
            <a:custGeom>
              <a:avLst/>
              <a:gdLst/>
              <a:ahLst/>
              <a:cxnLst/>
              <a:rect l="l" t="t" r="r" b="b"/>
              <a:pathLst>
                <a:path w="21859" h="16674" extrusionOk="0">
                  <a:moveTo>
                    <a:pt x="21858" y="1"/>
                  </a:moveTo>
                  <a:lnTo>
                    <a:pt x="0" y="16674"/>
                  </a:lnTo>
                  <a:lnTo>
                    <a:pt x="0" y="16674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0" name="Google Shape;440;p32"/>
            <p:cNvSpPr/>
            <p:nvPr/>
          </p:nvSpPr>
          <p:spPr bwMode="auto">
            <a:xfrm>
              <a:off x="4861575" y="569125"/>
              <a:ext cx="675350" cy="474750"/>
            </a:xfrm>
            <a:custGeom>
              <a:avLst/>
              <a:gdLst/>
              <a:ahLst/>
              <a:cxnLst/>
              <a:rect l="l" t="t" r="r" b="b"/>
              <a:pathLst>
                <a:path w="27014" h="18990" extrusionOk="0">
                  <a:moveTo>
                    <a:pt x="1" y="1"/>
                  </a:moveTo>
                  <a:lnTo>
                    <a:pt x="17154" y="18990"/>
                  </a:lnTo>
                  <a:lnTo>
                    <a:pt x="27014" y="113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1" name="Google Shape;441;p32"/>
            <p:cNvSpPr/>
            <p:nvPr/>
          </p:nvSpPr>
          <p:spPr bwMode="auto">
            <a:xfrm>
              <a:off x="3251950" y="733700"/>
              <a:ext cx="1038425" cy="1273725"/>
            </a:xfrm>
            <a:custGeom>
              <a:avLst/>
              <a:gdLst/>
              <a:ahLst/>
              <a:cxnLst/>
              <a:rect l="l" t="t" r="r" b="b"/>
              <a:pathLst>
                <a:path w="41537" h="50949" extrusionOk="0">
                  <a:moveTo>
                    <a:pt x="6354" y="1"/>
                  </a:moveTo>
                  <a:lnTo>
                    <a:pt x="1" y="50802"/>
                  </a:lnTo>
                  <a:lnTo>
                    <a:pt x="1" y="50802"/>
                  </a:lnTo>
                  <a:lnTo>
                    <a:pt x="63" y="50729"/>
                  </a:lnTo>
                  <a:lnTo>
                    <a:pt x="94" y="50948"/>
                  </a:lnTo>
                  <a:lnTo>
                    <a:pt x="147" y="50938"/>
                  </a:lnTo>
                  <a:lnTo>
                    <a:pt x="41443" y="10017"/>
                  </a:lnTo>
                  <a:lnTo>
                    <a:pt x="41536" y="9736"/>
                  </a:lnTo>
                  <a:lnTo>
                    <a:pt x="635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2" name="Google Shape;442;p32"/>
            <p:cNvSpPr/>
            <p:nvPr/>
          </p:nvSpPr>
          <p:spPr bwMode="auto">
            <a:xfrm>
              <a:off x="3255600" y="984125"/>
              <a:ext cx="1032425" cy="1023025"/>
            </a:xfrm>
            <a:custGeom>
              <a:avLst/>
              <a:gdLst/>
              <a:ahLst/>
              <a:cxnLst/>
              <a:rect l="l" t="t" r="r" b="b"/>
              <a:pathLst>
                <a:path w="41297" h="40921" extrusionOk="0">
                  <a:moveTo>
                    <a:pt x="41297" y="0"/>
                  </a:moveTo>
                  <a:lnTo>
                    <a:pt x="1" y="40921"/>
                  </a:lnTo>
                  <a:lnTo>
                    <a:pt x="29590" y="36852"/>
                  </a:lnTo>
                  <a:lnTo>
                    <a:pt x="29454" y="36685"/>
                  </a:lnTo>
                  <a:lnTo>
                    <a:pt x="29788" y="36779"/>
                  </a:lnTo>
                  <a:lnTo>
                    <a:pt x="4129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3" name="Google Shape;443;p32"/>
            <p:cNvSpPr/>
            <p:nvPr/>
          </p:nvSpPr>
          <p:spPr bwMode="auto">
            <a:xfrm>
              <a:off x="4008125" y="978125"/>
              <a:ext cx="1278125" cy="926775"/>
            </a:xfrm>
            <a:custGeom>
              <a:avLst/>
              <a:gdLst/>
              <a:ahLst/>
              <a:cxnLst/>
              <a:rect l="l" t="t" r="r" b="b"/>
              <a:pathLst>
                <a:path w="51125" h="37071" extrusionOk="0">
                  <a:moveTo>
                    <a:pt x="11446" y="1"/>
                  </a:moveTo>
                  <a:lnTo>
                    <a:pt x="11602" y="42"/>
                  </a:lnTo>
                  <a:lnTo>
                    <a:pt x="0" y="37071"/>
                  </a:lnTo>
                  <a:lnTo>
                    <a:pt x="51073" y="2776"/>
                  </a:lnTo>
                  <a:lnTo>
                    <a:pt x="51125" y="2619"/>
                  </a:lnTo>
                  <a:lnTo>
                    <a:pt x="11446" y="1"/>
                  </a:ln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4" name="Google Shape;444;p32"/>
            <p:cNvSpPr/>
            <p:nvPr/>
          </p:nvSpPr>
          <p:spPr bwMode="auto">
            <a:xfrm>
              <a:off x="4294275" y="978125"/>
              <a:ext cx="991975" cy="65475"/>
            </a:xfrm>
            <a:custGeom>
              <a:avLst/>
              <a:gdLst/>
              <a:ahLst/>
              <a:cxnLst/>
              <a:rect l="l" t="t" r="r" b="b"/>
              <a:pathLst>
                <a:path w="39679" h="2619" extrusionOk="0">
                  <a:moveTo>
                    <a:pt x="0" y="1"/>
                  </a:moveTo>
                  <a:lnTo>
                    <a:pt x="0" y="1"/>
                  </a:lnTo>
                  <a:lnTo>
                    <a:pt x="39679" y="2619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5" name="Google Shape;445;p32"/>
            <p:cNvSpPr/>
            <p:nvPr/>
          </p:nvSpPr>
          <p:spPr bwMode="auto">
            <a:xfrm>
              <a:off x="2835900" y="2022000"/>
              <a:ext cx="504250" cy="568675"/>
            </a:xfrm>
            <a:custGeom>
              <a:avLst/>
              <a:gdLst/>
              <a:ahLst/>
              <a:cxnLst/>
              <a:rect l="l" t="t" r="r" b="b"/>
              <a:pathLst>
                <a:path w="20170" h="22747" extrusionOk="0">
                  <a:moveTo>
                    <a:pt x="16507" y="1"/>
                  </a:moveTo>
                  <a:lnTo>
                    <a:pt x="1" y="22380"/>
                  </a:lnTo>
                  <a:lnTo>
                    <a:pt x="20169" y="22746"/>
                  </a:lnTo>
                  <a:lnTo>
                    <a:pt x="19001" y="15453"/>
                  </a:lnTo>
                  <a:lnTo>
                    <a:pt x="16507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6" name="Google Shape;446;p32"/>
            <p:cNvSpPr/>
            <p:nvPr/>
          </p:nvSpPr>
          <p:spPr bwMode="auto">
            <a:xfrm>
              <a:off x="3255600" y="1913225"/>
              <a:ext cx="742900" cy="677450"/>
            </a:xfrm>
            <a:custGeom>
              <a:avLst/>
              <a:gdLst/>
              <a:ahLst/>
              <a:cxnLst/>
              <a:rect l="l" t="t" r="r" b="b"/>
              <a:pathLst>
                <a:path w="29716" h="27098" extrusionOk="0">
                  <a:moveTo>
                    <a:pt x="29716" y="1"/>
                  </a:moveTo>
                  <a:lnTo>
                    <a:pt x="1" y="4091"/>
                  </a:lnTo>
                  <a:lnTo>
                    <a:pt x="1086" y="10789"/>
                  </a:lnTo>
                  <a:lnTo>
                    <a:pt x="3715" y="27097"/>
                  </a:lnTo>
                  <a:lnTo>
                    <a:pt x="3725" y="27097"/>
                  </a:lnTo>
                  <a:lnTo>
                    <a:pt x="29716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7" name="Google Shape;447;p32"/>
            <p:cNvSpPr/>
            <p:nvPr/>
          </p:nvSpPr>
          <p:spPr bwMode="auto">
            <a:xfrm>
              <a:off x="1705175" y="2772175"/>
              <a:ext cx="693350" cy="663600"/>
            </a:xfrm>
            <a:custGeom>
              <a:avLst/>
              <a:gdLst/>
              <a:ahLst/>
              <a:cxnLst/>
              <a:rect l="l" t="t" r="r" b="b"/>
              <a:pathLst>
                <a:path w="27734" h="26544" extrusionOk="0">
                  <a:moveTo>
                    <a:pt x="3673" y="1"/>
                  </a:moveTo>
                  <a:lnTo>
                    <a:pt x="1628" y="14722"/>
                  </a:lnTo>
                  <a:lnTo>
                    <a:pt x="1" y="26470"/>
                  </a:lnTo>
                  <a:lnTo>
                    <a:pt x="52" y="26491"/>
                  </a:lnTo>
                  <a:lnTo>
                    <a:pt x="73" y="26544"/>
                  </a:lnTo>
                  <a:lnTo>
                    <a:pt x="27608" y="23685"/>
                  </a:lnTo>
                  <a:cubicBezTo>
                    <a:pt x="27566" y="23445"/>
                    <a:pt x="27608" y="23184"/>
                    <a:pt x="27733" y="22976"/>
                  </a:cubicBezTo>
                  <a:lnTo>
                    <a:pt x="367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8" name="Google Shape;448;p32"/>
            <p:cNvSpPr/>
            <p:nvPr/>
          </p:nvSpPr>
          <p:spPr bwMode="auto">
            <a:xfrm>
              <a:off x="2435525" y="2589325"/>
              <a:ext cx="904625" cy="762200"/>
            </a:xfrm>
            <a:custGeom>
              <a:avLst/>
              <a:gdLst/>
              <a:ahLst/>
              <a:cxnLst/>
              <a:rect l="l" t="t" r="r" b="b"/>
              <a:pathLst>
                <a:path w="36185" h="30488" extrusionOk="0">
                  <a:moveTo>
                    <a:pt x="15797" y="0"/>
                  </a:moveTo>
                  <a:lnTo>
                    <a:pt x="6824" y="16976"/>
                  </a:lnTo>
                  <a:lnTo>
                    <a:pt x="1" y="30144"/>
                  </a:lnTo>
                  <a:cubicBezTo>
                    <a:pt x="94" y="30237"/>
                    <a:pt x="157" y="30362"/>
                    <a:pt x="198" y="30487"/>
                  </a:cubicBezTo>
                  <a:lnTo>
                    <a:pt x="36184" y="376"/>
                  </a:lnTo>
                  <a:lnTo>
                    <a:pt x="1579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9" name="Google Shape;449;p32"/>
            <p:cNvSpPr/>
            <p:nvPr/>
          </p:nvSpPr>
          <p:spPr bwMode="auto">
            <a:xfrm>
              <a:off x="1799325" y="2586200"/>
              <a:ext cx="1023050" cy="756724"/>
            </a:xfrm>
            <a:custGeom>
              <a:avLst/>
              <a:gdLst/>
              <a:ahLst/>
              <a:cxnLst/>
              <a:rect l="l" t="t" r="r" b="b"/>
              <a:pathLst>
                <a:path w="40922" h="30269" extrusionOk="0">
                  <a:moveTo>
                    <a:pt x="40921" y="0"/>
                  </a:moveTo>
                  <a:lnTo>
                    <a:pt x="1" y="7074"/>
                  </a:lnTo>
                  <a:lnTo>
                    <a:pt x="24176" y="30174"/>
                  </a:lnTo>
                  <a:cubicBezTo>
                    <a:pt x="24322" y="30060"/>
                    <a:pt x="24520" y="29976"/>
                    <a:pt x="24760" y="29976"/>
                  </a:cubicBezTo>
                  <a:cubicBezTo>
                    <a:pt x="24874" y="29976"/>
                    <a:pt x="24979" y="29997"/>
                    <a:pt x="25073" y="30028"/>
                  </a:cubicBezTo>
                  <a:lnTo>
                    <a:pt x="40879" y="125"/>
                  </a:lnTo>
                  <a:lnTo>
                    <a:pt x="40828" y="115"/>
                  </a:lnTo>
                  <a:lnTo>
                    <a:pt x="40921" y="0"/>
                  </a:lnTo>
                  <a:close/>
                  <a:moveTo>
                    <a:pt x="32272" y="17101"/>
                  </a:moveTo>
                  <a:lnTo>
                    <a:pt x="25354" y="30174"/>
                  </a:lnTo>
                  <a:lnTo>
                    <a:pt x="25449" y="30269"/>
                  </a:lnTo>
                  <a:lnTo>
                    <a:pt x="32272" y="1710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0" name="Google Shape;450;p32"/>
            <p:cNvSpPr/>
            <p:nvPr/>
          </p:nvSpPr>
          <p:spPr bwMode="auto">
            <a:xfrm>
              <a:off x="2440475" y="2598725"/>
              <a:ext cx="1417425" cy="916075"/>
            </a:xfrm>
            <a:custGeom>
              <a:avLst/>
              <a:gdLst/>
              <a:ahLst/>
              <a:cxnLst/>
              <a:rect l="l" t="t" r="r" b="b"/>
              <a:pathLst>
                <a:path w="56697" h="36643" extrusionOk="0">
                  <a:moveTo>
                    <a:pt x="35986" y="0"/>
                  </a:moveTo>
                  <a:lnTo>
                    <a:pt x="0" y="30111"/>
                  </a:lnTo>
                  <a:cubicBezTo>
                    <a:pt x="63" y="30310"/>
                    <a:pt x="74" y="30529"/>
                    <a:pt x="11" y="30737"/>
                  </a:cubicBezTo>
                  <a:lnTo>
                    <a:pt x="56446" y="36643"/>
                  </a:lnTo>
                  <a:lnTo>
                    <a:pt x="56394" y="36559"/>
                  </a:lnTo>
                  <a:lnTo>
                    <a:pt x="56697" y="36403"/>
                  </a:lnTo>
                  <a:lnTo>
                    <a:pt x="36268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1" name="Google Shape;451;p32"/>
            <p:cNvSpPr/>
            <p:nvPr/>
          </p:nvSpPr>
          <p:spPr bwMode="auto">
            <a:xfrm>
              <a:off x="3348725" y="1912975"/>
              <a:ext cx="1181625" cy="687075"/>
            </a:xfrm>
            <a:custGeom>
              <a:avLst/>
              <a:gdLst/>
              <a:ahLst/>
              <a:cxnLst/>
              <a:rect l="l" t="t" r="r" b="b"/>
              <a:pathLst>
                <a:path w="47265" h="27483" extrusionOk="0">
                  <a:moveTo>
                    <a:pt x="26095" y="1"/>
                  </a:moveTo>
                  <a:lnTo>
                    <a:pt x="25991" y="11"/>
                  </a:lnTo>
                  <a:lnTo>
                    <a:pt x="0" y="27107"/>
                  </a:lnTo>
                  <a:lnTo>
                    <a:pt x="47264" y="27483"/>
                  </a:lnTo>
                  <a:lnTo>
                    <a:pt x="32251" y="7993"/>
                  </a:lnTo>
                  <a:lnTo>
                    <a:pt x="26095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2" name="Google Shape;452;p32"/>
            <p:cNvSpPr/>
            <p:nvPr/>
          </p:nvSpPr>
          <p:spPr bwMode="auto">
            <a:xfrm>
              <a:off x="3347150" y="2598725"/>
              <a:ext cx="1183475" cy="910100"/>
            </a:xfrm>
            <a:custGeom>
              <a:avLst/>
              <a:gdLst/>
              <a:ahLst/>
              <a:cxnLst/>
              <a:rect l="l" t="t" r="r" b="b"/>
              <a:pathLst>
                <a:path w="47339" h="36404" extrusionOk="0">
                  <a:moveTo>
                    <a:pt x="1" y="0"/>
                  </a:moveTo>
                  <a:lnTo>
                    <a:pt x="20430" y="36403"/>
                  </a:lnTo>
                  <a:lnTo>
                    <a:pt x="20440" y="36392"/>
                  </a:lnTo>
                  <a:lnTo>
                    <a:pt x="20701" y="36257"/>
                  </a:lnTo>
                  <a:lnTo>
                    <a:pt x="47338" y="376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3" name="Google Shape;453;p32"/>
            <p:cNvSpPr/>
            <p:nvPr/>
          </p:nvSpPr>
          <p:spPr bwMode="auto">
            <a:xfrm>
              <a:off x="5290400" y="852125"/>
              <a:ext cx="669100" cy="448425"/>
            </a:xfrm>
            <a:custGeom>
              <a:avLst/>
              <a:gdLst/>
              <a:ahLst/>
              <a:cxnLst/>
              <a:rect l="l" t="t" r="r" b="b"/>
              <a:pathLst>
                <a:path w="26764" h="17937" extrusionOk="0">
                  <a:moveTo>
                    <a:pt x="9861" y="1"/>
                  </a:moveTo>
                  <a:lnTo>
                    <a:pt x="1" y="7670"/>
                  </a:lnTo>
                  <a:lnTo>
                    <a:pt x="158" y="7722"/>
                  </a:lnTo>
                  <a:lnTo>
                    <a:pt x="158" y="7732"/>
                  </a:lnTo>
                  <a:lnTo>
                    <a:pt x="26763" y="17936"/>
                  </a:lnTo>
                  <a:lnTo>
                    <a:pt x="26763" y="17936"/>
                  </a:lnTo>
                  <a:lnTo>
                    <a:pt x="9965" y="42"/>
                  </a:lnTo>
                  <a:lnTo>
                    <a:pt x="986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4" name="Google Shape;454;p32"/>
            <p:cNvSpPr/>
            <p:nvPr/>
          </p:nvSpPr>
          <p:spPr bwMode="auto">
            <a:xfrm>
              <a:off x="5290400" y="852125"/>
              <a:ext cx="246525" cy="191750"/>
            </a:xfrm>
            <a:custGeom>
              <a:avLst/>
              <a:gdLst/>
              <a:ahLst/>
              <a:cxnLst/>
              <a:rect l="l" t="t" r="r" b="b"/>
              <a:pathLst>
                <a:path w="9861" h="7670" extrusionOk="0">
                  <a:moveTo>
                    <a:pt x="9861" y="1"/>
                  </a:moveTo>
                  <a:lnTo>
                    <a:pt x="1" y="7670"/>
                  </a:lnTo>
                  <a:lnTo>
                    <a:pt x="1" y="767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5" name="Google Shape;455;p32"/>
            <p:cNvSpPr/>
            <p:nvPr/>
          </p:nvSpPr>
          <p:spPr bwMode="auto">
            <a:xfrm>
              <a:off x="4013600" y="1916100"/>
              <a:ext cx="903050" cy="681600"/>
            </a:xfrm>
            <a:custGeom>
              <a:avLst/>
              <a:gdLst/>
              <a:ahLst/>
              <a:cxnLst/>
              <a:rect l="l" t="t" r="r" b="b"/>
              <a:pathLst>
                <a:path w="36122" h="27264" extrusionOk="0">
                  <a:moveTo>
                    <a:pt x="1" y="1"/>
                  </a:moveTo>
                  <a:lnTo>
                    <a:pt x="3746" y="4852"/>
                  </a:lnTo>
                  <a:lnTo>
                    <a:pt x="21014" y="27263"/>
                  </a:lnTo>
                  <a:lnTo>
                    <a:pt x="36122" y="106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6" name="Google Shape;456;p32"/>
            <p:cNvSpPr/>
            <p:nvPr/>
          </p:nvSpPr>
          <p:spPr bwMode="auto">
            <a:xfrm>
              <a:off x="4007875" y="1047500"/>
              <a:ext cx="1277100" cy="1128675"/>
            </a:xfrm>
            <a:custGeom>
              <a:avLst/>
              <a:gdLst/>
              <a:ahLst/>
              <a:cxnLst/>
              <a:rect l="l" t="t" r="r" b="b"/>
              <a:pathLst>
                <a:path w="51084" h="45147" extrusionOk="0">
                  <a:moveTo>
                    <a:pt x="51083" y="1"/>
                  </a:moveTo>
                  <a:lnTo>
                    <a:pt x="10" y="34296"/>
                  </a:lnTo>
                  <a:lnTo>
                    <a:pt x="0" y="34337"/>
                  </a:lnTo>
                  <a:lnTo>
                    <a:pt x="36539" y="45147"/>
                  </a:lnTo>
                  <a:lnTo>
                    <a:pt x="5108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7" name="Google Shape;457;p32"/>
            <p:cNvSpPr/>
            <p:nvPr/>
          </p:nvSpPr>
          <p:spPr bwMode="auto">
            <a:xfrm>
              <a:off x="4929675" y="1045425"/>
              <a:ext cx="1040775" cy="1131025"/>
            </a:xfrm>
            <a:custGeom>
              <a:avLst/>
              <a:gdLst/>
              <a:ahLst/>
              <a:cxnLst/>
              <a:rect l="l" t="t" r="r" b="b"/>
              <a:pathLst>
                <a:path w="41631" h="45241" extrusionOk="0">
                  <a:moveTo>
                    <a:pt x="14587" y="0"/>
                  </a:moveTo>
                  <a:lnTo>
                    <a:pt x="1" y="45240"/>
                  </a:lnTo>
                  <a:lnTo>
                    <a:pt x="41631" y="10674"/>
                  </a:lnTo>
                  <a:lnTo>
                    <a:pt x="41192" y="10204"/>
                  </a:lnTo>
                  <a:lnTo>
                    <a:pt x="1458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8" name="Google Shape;458;p32"/>
            <p:cNvSpPr/>
            <p:nvPr/>
          </p:nvSpPr>
          <p:spPr bwMode="auto">
            <a:xfrm>
              <a:off x="4545450" y="2187900"/>
              <a:ext cx="829250" cy="755675"/>
            </a:xfrm>
            <a:custGeom>
              <a:avLst/>
              <a:gdLst/>
              <a:ahLst/>
              <a:cxnLst/>
              <a:rect l="l" t="t" r="r" b="b"/>
              <a:pathLst>
                <a:path w="33170" h="30227" extrusionOk="0">
                  <a:moveTo>
                    <a:pt x="15108" y="1"/>
                  </a:moveTo>
                  <a:lnTo>
                    <a:pt x="0" y="16590"/>
                  </a:lnTo>
                  <a:lnTo>
                    <a:pt x="33169" y="30226"/>
                  </a:lnTo>
                  <a:lnTo>
                    <a:pt x="33169" y="30226"/>
                  </a:lnTo>
                  <a:lnTo>
                    <a:pt x="21389" y="10507"/>
                  </a:lnTo>
                  <a:lnTo>
                    <a:pt x="15108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9" name="Google Shape;459;p32"/>
            <p:cNvSpPr/>
            <p:nvPr/>
          </p:nvSpPr>
          <p:spPr bwMode="auto">
            <a:xfrm>
              <a:off x="5978250" y="1318775"/>
              <a:ext cx="350075" cy="664900"/>
            </a:xfrm>
            <a:custGeom>
              <a:avLst/>
              <a:gdLst/>
              <a:ahLst/>
              <a:cxnLst/>
              <a:rect l="l" t="t" r="r" b="b"/>
              <a:pathLst>
                <a:path w="14003" h="26596" extrusionOk="0">
                  <a:moveTo>
                    <a:pt x="1" y="1"/>
                  </a:moveTo>
                  <a:lnTo>
                    <a:pt x="3694" y="26596"/>
                  </a:lnTo>
                  <a:lnTo>
                    <a:pt x="14002" y="11509"/>
                  </a:lnTo>
                  <a:lnTo>
                    <a:pt x="13950" y="113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0" name="Google Shape;460;p32"/>
            <p:cNvSpPr/>
            <p:nvPr/>
          </p:nvSpPr>
          <p:spPr bwMode="auto">
            <a:xfrm>
              <a:off x="4931250" y="2185300"/>
              <a:ext cx="710800" cy="756975"/>
            </a:xfrm>
            <a:custGeom>
              <a:avLst/>
              <a:gdLst/>
              <a:ahLst/>
              <a:cxnLst/>
              <a:rect l="l" t="t" r="r" b="b"/>
              <a:pathLst>
                <a:path w="28432" h="30279" extrusionOk="0">
                  <a:moveTo>
                    <a:pt x="0" y="0"/>
                  </a:moveTo>
                  <a:lnTo>
                    <a:pt x="18092" y="30279"/>
                  </a:lnTo>
                  <a:lnTo>
                    <a:pt x="28431" y="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1" name="Google Shape;461;p32"/>
            <p:cNvSpPr/>
            <p:nvPr/>
          </p:nvSpPr>
          <p:spPr bwMode="auto">
            <a:xfrm>
              <a:off x="5391600" y="2197550"/>
              <a:ext cx="451300" cy="746300"/>
            </a:xfrm>
            <a:custGeom>
              <a:avLst/>
              <a:gdLst/>
              <a:ahLst/>
              <a:cxnLst/>
              <a:rect l="l" t="t" r="r" b="b"/>
              <a:pathLst>
                <a:path w="18052" h="29852" extrusionOk="0">
                  <a:moveTo>
                    <a:pt x="10320" y="0"/>
                  </a:moveTo>
                  <a:lnTo>
                    <a:pt x="1" y="29851"/>
                  </a:lnTo>
                  <a:lnTo>
                    <a:pt x="18030" y="29851"/>
                  </a:lnTo>
                  <a:lnTo>
                    <a:pt x="18051" y="29840"/>
                  </a:lnTo>
                  <a:lnTo>
                    <a:pt x="1032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2" name="Google Shape;462;p32"/>
            <p:cNvSpPr/>
            <p:nvPr/>
          </p:nvSpPr>
          <p:spPr bwMode="auto">
            <a:xfrm>
              <a:off x="5649600" y="2193125"/>
              <a:ext cx="592900" cy="750450"/>
            </a:xfrm>
            <a:custGeom>
              <a:avLst/>
              <a:gdLst/>
              <a:ahLst/>
              <a:cxnLst/>
              <a:rect l="l" t="t" r="r" b="b"/>
              <a:pathLst>
                <a:path w="23716" h="30018" extrusionOk="0">
                  <a:moveTo>
                    <a:pt x="52" y="0"/>
                  </a:moveTo>
                  <a:lnTo>
                    <a:pt x="0" y="177"/>
                  </a:lnTo>
                  <a:lnTo>
                    <a:pt x="7731" y="30017"/>
                  </a:lnTo>
                  <a:lnTo>
                    <a:pt x="23715" y="1848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3" name="Google Shape;463;p32"/>
            <p:cNvSpPr/>
            <p:nvPr/>
          </p:nvSpPr>
          <p:spPr bwMode="auto">
            <a:xfrm>
              <a:off x="6070600" y="1606475"/>
              <a:ext cx="432475" cy="441650"/>
            </a:xfrm>
            <a:custGeom>
              <a:avLst/>
              <a:gdLst/>
              <a:ahLst/>
              <a:cxnLst/>
              <a:rect l="l" t="t" r="r" b="b"/>
              <a:pathLst>
                <a:path w="17299" h="17666" extrusionOk="0">
                  <a:moveTo>
                    <a:pt x="10308" y="1"/>
                  </a:moveTo>
                  <a:lnTo>
                    <a:pt x="0" y="15088"/>
                  </a:lnTo>
                  <a:lnTo>
                    <a:pt x="17299" y="17665"/>
                  </a:lnTo>
                  <a:lnTo>
                    <a:pt x="17299" y="17665"/>
                  </a:lnTo>
                  <a:lnTo>
                    <a:pt x="10308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4" name="Google Shape;464;p32"/>
            <p:cNvSpPr/>
            <p:nvPr/>
          </p:nvSpPr>
          <p:spPr bwMode="auto">
            <a:xfrm>
              <a:off x="5649075" y="1315125"/>
              <a:ext cx="421525" cy="872800"/>
            </a:xfrm>
            <a:custGeom>
              <a:avLst/>
              <a:gdLst/>
              <a:ahLst/>
              <a:cxnLst/>
              <a:rect l="l" t="t" r="r" b="b"/>
              <a:pathLst>
                <a:path w="16861" h="34912" extrusionOk="0">
                  <a:moveTo>
                    <a:pt x="12980" y="1"/>
                  </a:moveTo>
                  <a:lnTo>
                    <a:pt x="0" y="34859"/>
                  </a:lnTo>
                  <a:lnTo>
                    <a:pt x="167" y="34859"/>
                  </a:lnTo>
                  <a:lnTo>
                    <a:pt x="146" y="34912"/>
                  </a:lnTo>
                  <a:lnTo>
                    <a:pt x="16861" y="26742"/>
                  </a:lnTo>
                  <a:lnTo>
                    <a:pt x="13168" y="147"/>
                  </a:lnTo>
                  <a:lnTo>
                    <a:pt x="1298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5" name="Google Shape;465;p32"/>
            <p:cNvSpPr/>
            <p:nvPr/>
          </p:nvSpPr>
          <p:spPr bwMode="auto">
            <a:xfrm>
              <a:off x="4929400" y="1312250"/>
              <a:ext cx="1044175" cy="874350"/>
            </a:xfrm>
            <a:custGeom>
              <a:avLst/>
              <a:gdLst/>
              <a:ahLst/>
              <a:cxnLst/>
              <a:rect l="l" t="t" r="r" b="b"/>
              <a:pathLst>
                <a:path w="41767" h="34974" extrusionOk="0">
                  <a:moveTo>
                    <a:pt x="41642" y="1"/>
                  </a:moveTo>
                  <a:lnTo>
                    <a:pt x="12" y="34567"/>
                  </a:lnTo>
                  <a:lnTo>
                    <a:pt x="1" y="34598"/>
                  </a:lnTo>
                  <a:lnTo>
                    <a:pt x="28787" y="34974"/>
                  </a:lnTo>
                  <a:lnTo>
                    <a:pt x="41767" y="116"/>
                  </a:lnTo>
                  <a:lnTo>
                    <a:pt x="41683" y="42"/>
                  </a:lnTo>
                  <a:lnTo>
                    <a:pt x="4164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6" name="Google Shape;466;p32"/>
            <p:cNvSpPr/>
            <p:nvPr/>
          </p:nvSpPr>
          <p:spPr bwMode="auto">
            <a:xfrm>
              <a:off x="5650875" y="1983650"/>
              <a:ext cx="595025" cy="671700"/>
            </a:xfrm>
            <a:custGeom>
              <a:avLst/>
              <a:gdLst/>
              <a:ahLst/>
              <a:cxnLst/>
              <a:rect l="l" t="t" r="r" b="b"/>
              <a:pathLst>
                <a:path w="23801" h="26868" extrusionOk="0">
                  <a:moveTo>
                    <a:pt x="16789" y="1"/>
                  </a:moveTo>
                  <a:lnTo>
                    <a:pt x="74" y="8171"/>
                  </a:lnTo>
                  <a:lnTo>
                    <a:pt x="1" y="8379"/>
                  </a:lnTo>
                  <a:lnTo>
                    <a:pt x="23664" y="26868"/>
                  </a:lnTo>
                  <a:lnTo>
                    <a:pt x="23675" y="26868"/>
                  </a:lnTo>
                  <a:lnTo>
                    <a:pt x="23800" y="26565"/>
                  </a:lnTo>
                  <a:lnTo>
                    <a:pt x="16789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7" name="Google Shape;467;p32"/>
            <p:cNvSpPr/>
            <p:nvPr/>
          </p:nvSpPr>
          <p:spPr bwMode="auto">
            <a:xfrm>
              <a:off x="6070600" y="1983650"/>
              <a:ext cx="433000" cy="664125"/>
            </a:xfrm>
            <a:custGeom>
              <a:avLst/>
              <a:gdLst/>
              <a:ahLst/>
              <a:cxnLst/>
              <a:rect l="l" t="t" r="r" b="b"/>
              <a:pathLst>
                <a:path w="17320" h="26565" extrusionOk="0">
                  <a:moveTo>
                    <a:pt x="0" y="1"/>
                  </a:moveTo>
                  <a:lnTo>
                    <a:pt x="7011" y="26565"/>
                  </a:lnTo>
                  <a:lnTo>
                    <a:pt x="17320" y="2630"/>
                  </a:lnTo>
                  <a:lnTo>
                    <a:pt x="17299" y="25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8" name="Google Shape;468;p32"/>
            <p:cNvSpPr/>
            <p:nvPr/>
          </p:nvSpPr>
          <p:spPr bwMode="auto">
            <a:xfrm>
              <a:off x="2437350" y="3367150"/>
              <a:ext cx="1416375" cy="419975"/>
            </a:xfrm>
            <a:custGeom>
              <a:avLst/>
              <a:gdLst/>
              <a:ahLst/>
              <a:cxnLst/>
              <a:rect l="l" t="t" r="r" b="b"/>
              <a:pathLst>
                <a:path w="56655" h="16799" extrusionOk="0">
                  <a:moveTo>
                    <a:pt x="136" y="0"/>
                  </a:moveTo>
                  <a:cubicBezTo>
                    <a:pt x="115" y="116"/>
                    <a:pt x="63" y="220"/>
                    <a:pt x="0" y="313"/>
                  </a:cubicBezTo>
                  <a:lnTo>
                    <a:pt x="13919" y="16799"/>
                  </a:lnTo>
                  <a:lnTo>
                    <a:pt x="56655" y="6031"/>
                  </a:lnTo>
                  <a:lnTo>
                    <a:pt x="56571" y="590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9" name="Google Shape;469;p32"/>
            <p:cNvSpPr/>
            <p:nvPr/>
          </p:nvSpPr>
          <p:spPr bwMode="auto">
            <a:xfrm>
              <a:off x="1710125" y="3372125"/>
              <a:ext cx="693325" cy="509424"/>
            </a:xfrm>
            <a:custGeom>
              <a:avLst/>
              <a:gdLst/>
              <a:ahLst/>
              <a:cxnLst/>
              <a:rect l="l" t="t" r="r" b="b"/>
              <a:pathLst>
                <a:path w="27733" h="20377" extrusionOk="0">
                  <a:moveTo>
                    <a:pt x="27503" y="0"/>
                  </a:moveTo>
                  <a:lnTo>
                    <a:pt x="14211" y="1387"/>
                  </a:lnTo>
                  <a:lnTo>
                    <a:pt x="0" y="2859"/>
                  </a:lnTo>
                  <a:lnTo>
                    <a:pt x="6928" y="20376"/>
                  </a:lnTo>
                  <a:lnTo>
                    <a:pt x="15286" y="12312"/>
                  </a:lnTo>
                  <a:lnTo>
                    <a:pt x="27733" y="292"/>
                  </a:lnTo>
                  <a:cubicBezTo>
                    <a:pt x="27639" y="209"/>
                    <a:pt x="27566" y="114"/>
                    <a:pt x="27503" y="0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70" name="Google Shape;470;p32"/>
            <p:cNvSpPr/>
            <p:nvPr/>
          </p:nvSpPr>
          <p:spPr bwMode="auto">
            <a:xfrm>
              <a:off x="1890100" y="3380700"/>
              <a:ext cx="882975" cy="505550"/>
            </a:xfrm>
            <a:custGeom>
              <a:avLst/>
              <a:gdLst/>
              <a:ahLst/>
              <a:cxnLst/>
              <a:rect l="l" t="t" r="r" b="b"/>
              <a:pathLst>
                <a:path w="35319" h="20222" extrusionOk="0">
                  <a:moveTo>
                    <a:pt x="21651" y="1"/>
                  </a:moveTo>
                  <a:cubicBezTo>
                    <a:pt x="21515" y="84"/>
                    <a:pt x="21338" y="147"/>
                    <a:pt x="21129" y="147"/>
                  </a:cubicBezTo>
                  <a:cubicBezTo>
                    <a:pt x="21025" y="147"/>
                    <a:pt x="20930" y="126"/>
                    <a:pt x="20847" y="105"/>
                  </a:cubicBezTo>
                  <a:lnTo>
                    <a:pt x="10904" y="9704"/>
                  </a:lnTo>
                  <a:lnTo>
                    <a:pt x="1" y="20221"/>
                  </a:lnTo>
                  <a:lnTo>
                    <a:pt x="1" y="20221"/>
                  </a:lnTo>
                  <a:lnTo>
                    <a:pt x="35319" y="16184"/>
                  </a:lnTo>
                  <a:lnTo>
                    <a:pt x="2165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71" name="Google Shape;471;p32"/>
            <p:cNvSpPr/>
            <p:nvPr/>
          </p:nvSpPr>
          <p:spPr bwMode="auto">
            <a:xfrm>
              <a:off x="2785300" y="3517925"/>
              <a:ext cx="1071300" cy="546725"/>
            </a:xfrm>
            <a:custGeom>
              <a:avLst/>
              <a:gdLst/>
              <a:ahLst/>
              <a:cxnLst/>
              <a:rect l="l" t="t" r="r" b="b"/>
              <a:pathLst>
                <a:path w="42852" h="21869" extrusionOk="0">
                  <a:moveTo>
                    <a:pt x="42737" y="0"/>
                  </a:moveTo>
                  <a:lnTo>
                    <a:pt x="1" y="10768"/>
                  </a:lnTo>
                  <a:lnTo>
                    <a:pt x="147" y="10945"/>
                  </a:lnTo>
                  <a:lnTo>
                    <a:pt x="126" y="10945"/>
                  </a:lnTo>
                  <a:lnTo>
                    <a:pt x="24874" y="21869"/>
                  </a:lnTo>
                  <a:lnTo>
                    <a:pt x="25636" y="21723"/>
                  </a:lnTo>
                  <a:lnTo>
                    <a:pt x="25646" y="21775"/>
                  </a:lnTo>
                  <a:lnTo>
                    <a:pt x="42852" y="178"/>
                  </a:lnTo>
                  <a:lnTo>
                    <a:pt x="4273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72" name="Google Shape;472;p32"/>
            <p:cNvSpPr/>
            <p:nvPr/>
          </p:nvSpPr>
          <p:spPr bwMode="auto">
            <a:xfrm>
              <a:off x="1901050" y="3792600"/>
              <a:ext cx="878025" cy="427000"/>
            </a:xfrm>
            <a:custGeom>
              <a:avLst/>
              <a:gdLst/>
              <a:ahLst/>
              <a:cxnLst/>
              <a:rect l="l" t="t" r="r" b="b"/>
              <a:pathLst>
                <a:path w="35121" h="17080" extrusionOk="0">
                  <a:moveTo>
                    <a:pt x="35120" y="0"/>
                  </a:moveTo>
                  <a:lnTo>
                    <a:pt x="1" y="4027"/>
                  </a:lnTo>
                  <a:lnTo>
                    <a:pt x="27723" y="17079"/>
                  </a:lnTo>
                  <a:lnTo>
                    <a:pt x="27838" y="17059"/>
                  </a:lnTo>
                  <a:lnTo>
                    <a:pt x="3512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73" name="Google Shape;473;p32"/>
            <p:cNvSpPr/>
            <p:nvPr/>
          </p:nvSpPr>
          <p:spPr bwMode="auto">
            <a:xfrm>
              <a:off x="2596975" y="3791550"/>
              <a:ext cx="810200" cy="427525"/>
            </a:xfrm>
            <a:custGeom>
              <a:avLst/>
              <a:gdLst/>
              <a:ahLst/>
              <a:cxnLst/>
              <a:rect l="l" t="t" r="r" b="b"/>
              <a:pathLst>
                <a:path w="32408" h="17101" extrusionOk="0">
                  <a:moveTo>
                    <a:pt x="7659" y="0"/>
                  </a:moveTo>
                  <a:lnTo>
                    <a:pt x="7378" y="31"/>
                  </a:lnTo>
                  <a:lnTo>
                    <a:pt x="7283" y="42"/>
                  </a:lnTo>
                  <a:lnTo>
                    <a:pt x="1" y="17101"/>
                  </a:lnTo>
                  <a:lnTo>
                    <a:pt x="32407" y="10924"/>
                  </a:lnTo>
                  <a:lnTo>
                    <a:pt x="7659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74" name="Google Shape;474;p32"/>
            <p:cNvSpPr/>
            <p:nvPr/>
          </p:nvSpPr>
          <p:spPr bwMode="auto">
            <a:xfrm>
              <a:off x="4542075" y="2609950"/>
              <a:ext cx="819050" cy="410050"/>
            </a:xfrm>
            <a:custGeom>
              <a:avLst/>
              <a:gdLst/>
              <a:ahLst/>
              <a:cxnLst/>
              <a:rect l="l" t="t" r="r" b="b"/>
              <a:pathLst>
                <a:path w="32762" h="16402" extrusionOk="0">
                  <a:moveTo>
                    <a:pt x="0" y="0"/>
                  </a:moveTo>
                  <a:lnTo>
                    <a:pt x="9850" y="16402"/>
                  </a:lnTo>
                  <a:lnTo>
                    <a:pt x="9912" y="16370"/>
                  </a:lnTo>
                  <a:lnTo>
                    <a:pt x="9975" y="16360"/>
                  </a:lnTo>
                  <a:lnTo>
                    <a:pt x="32762" y="13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75" name="Google Shape;475;p32"/>
            <p:cNvSpPr/>
            <p:nvPr/>
          </p:nvSpPr>
          <p:spPr bwMode="auto">
            <a:xfrm>
              <a:off x="3881350" y="2608900"/>
              <a:ext cx="906975" cy="887650"/>
            </a:xfrm>
            <a:custGeom>
              <a:avLst/>
              <a:gdLst/>
              <a:ahLst/>
              <a:cxnLst/>
              <a:rect l="l" t="t" r="r" b="b"/>
              <a:pathLst>
                <a:path w="36279" h="35506" extrusionOk="0">
                  <a:moveTo>
                    <a:pt x="26346" y="0"/>
                  </a:moveTo>
                  <a:lnTo>
                    <a:pt x="1" y="35505"/>
                  </a:lnTo>
                  <a:lnTo>
                    <a:pt x="36279" y="16444"/>
                  </a:lnTo>
                  <a:lnTo>
                    <a:pt x="26429" y="42"/>
                  </a:lnTo>
                  <a:lnTo>
                    <a:pt x="26346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76" name="Google Shape;476;p32"/>
            <p:cNvSpPr/>
            <p:nvPr/>
          </p:nvSpPr>
          <p:spPr bwMode="auto">
            <a:xfrm>
              <a:off x="3426449" y="3522350"/>
              <a:ext cx="515450" cy="641700"/>
            </a:xfrm>
            <a:custGeom>
              <a:avLst/>
              <a:gdLst/>
              <a:ahLst/>
              <a:cxnLst/>
              <a:rect l="l" t="t" r="r" b="b"/>
              <a:pathLst>
                <a:path w="20618" h="25668" extrusionOk="0">
                  <a:moveTo>
                    <a:pt x="17206" y="1"/>
                  </a:moveTo>
                  <a:lnTo>
                    <a:pt x="0" y="21598"/>
                  </a:lnTo>
                  <a:lnTo>
                    <a:pt x="95" y="21984"/>
                  </a:lnTo>
                  <a:lnTo>
                    <a:pt x="20617" y="25667"/>
                  </a:lnTo>
                  <a:lnTo>
                    <a:pt x="17508" y="481"/>
                  </a:lnTo>
                  <a:lnTo>
                    <a:pt x="17206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77" name="Google Shape;477;p32"/>
            <p:cNvSpPr/>
            <p:nvPr/>
          </p:nvSpPr>
          <p:spPr bwMode="auto">
            <a:xfrm>
              <a:off x="3428800" y="4071925"/>
              <a:ext cx="513100" cy="392350"/>
            </a:xfrm>
            <a:custGeom>
              <a:avLst/>
              <a:gdLst/>
              <a:ahLst/>
              <a:cxnLst/>
              <a:rect l="l" t="t" r="r" b="b"/>
              <a:pathLst>
                <a:path w="20524" h="15694" extrusionOk="0">
                  <a:moveTo>
                    <a:pt x="1" y="1"/>
                  </a:moveTo>
                  <a:lnTo>
                    <a:pt x="3871" y="15693"/>
                  </a:lnTo>
                  <a:lnTo>
                    <a:pt x="20523" y="36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78" name="Google Shape;478;p32"/>
            <p:cNvSpPr/>
            <p:nvPr/>
          </p:nvSpPr>
          <p:spPr bwMode="auto">
            <a:xfrm>
              <a:off x="3525575" y="4164025"/>
              <a:ext cx="513100" cy="406925"/>
            </a:xfrm>
            <a:custGeom>
              <a:avLst/>
              <a:gdLst/>
              <a:ahLst/>
              <a:cxnLst/>
              <a:rect l="l" t="t" r="r" b="b"/>
              <a:pathLst>
                <a:path w="20524" h="16277" extrusionOk="0">
                  <a:moveTo>
                    <a:pt x="16652" y="0"/>
                  </a:moveTo>
                  <a:lnTo>
                    <a:pt x="0" y="12009"/>
                  </a:lnTo>
                  <a:lnTo>
                    <a:pt x="53" y="12208"/>
                  </a:lnTo>
                  <a:lnTo>
                    <a:pt x="53" y="12270"/>
                  </a:lnTo>
                  <a:lnTo>
                    <a:pt x="20273" y="16277"/>
                  </a:lnTo>
                  <a:lnTo>
                    <a:pt x="20419" y="16173"/>
                  </a:lnTo>
                  <a:lnTo>
                    <a:pt x="20523" y="15630"/>
                  </a:lnTo>
                  <a:lnTo>
                    <a:pt x="1665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79" name="Google Shape;479;p32"/>
            <p:cNvSpPr/>
            <p:nvPr/>
          </p:nvSpPr>
          <p:spPr bwMode="auto">
            <a:xfrm>
              <a:off x="3864125" y="3534350"/>
              <a:ext cx="289050" cy="629700"/>
            </a:xfrm>
            <a:custGeom>
              <a:avLst/>
              <a:gdLst/>
              <a:ahLst/>
              <a:cxnLst/>
              <a:rect l="l" t="t" r="r" b="b"/>
              <a:pathLst>
                <a:path w="11562" h="25188" extrusionOk="0">
                  <a:moveTo>
                    <a:pt x="1" y="1"/>
                  </a:moveTo>
                  <a:lnTo>
                    <a:pt x="3110" y="25187"/>
                  </a:lnTo>
                  <a:lnTo>
                    <a:pt x="11510" y="18416"/>
                  </a:lnTo>
                  <a:lnTo>
                    <a:pt x="11561" y="181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80" name="Google Shape;480;p32"/>
            <p:cNvSpPr/>
            <p:nvPr/>
          </p:nvSpPr>
          <p:spPr bwMode="auto">
            <a:xfrm>
              <a:off x="3941875" y="3994725"/>
              <a:ext cx="210000" cy="560050"/>
            </a:xfrm>
            <a:custGeom>
              <a:avLst/>
              <a:gdLst/>
              <a:ahLst/>
              <a:cxnLst/>
              <a:rect l="l" t="t" r="r" b="b"/>
              <a:pathLst>
                <a:path w="8400" h="22402" extrusionOk="0">
                  <a:moveTo>
                    <a:pt x="8400" y="1"/>
                  </a:moveTo>
                  <a:lnTo>
                    <a:pt x="0" y="6772"/>
                  </a:lnTo>
                  <a:lnTo>
                    <a:pt x="3871" y="22402"/>
                  </a:lnTo>
                  <a:lnTo>
                    <a:pt x="840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81" name="Google Shape;481;p32"/>
            <p:cNvSpPr/>
            <p:nvPr/>
          </p:nvSpPr>
          <p:spPr bwMode="auto">
            <a:xfrm>
              <a:off x="3526875" y="4470775"/>
              <a:ext cx="505525" cy="469250"/>
            </a:xfrm>
            <a:custGeom>
              <a:avLst/>
              <a:gdLst/>
              <a:ahLst/>
              <a:cxnLst/>
              <a:rect l="l" t="t" r="r" b="b"/>
              <a:pathLst>
                <a:path w="20221" h="18770" extrusionOk="0">
                  <a:moveTo>
                    <a:pt x="1" y="0"/>
                  </a:moveTo>
                  <a:lnTo>
                    <a:pt x="1" y="18770"/>
                  </a:lnTo>
                  <a:lnTo>
                    <a:pt x="20221" y="40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82" name="Google Shape;482;p32"/>
            <p:cNvSpPr/>
            <p:nvPr/>
          </p:nvSpPr>
          <p:spPr bwMode="auto">
            <a:xfrm>
              <a:off x="1109425" y="283500"/>
              <a:ext cx="5411650" cy="4688350"/>
            </a:xfrm>
            <a:custGeom>
              <a:avLst/>
              <a:gdLst/>
              <a:ahLst/>
              <a:cxnLst/>
              <a:rect l="l" t="t" r="r" b="b"/>
              <a:pathLst>
                <a:path w="216466" h="187534" extrusionOk="0">
                  <a:moveTo>
                    <a:pt x="100694" y="679"/>
                  </a:moveTo>
                  <a:lnTo>
                    <a:pt x="120905" y="7044"/>
                  </a:lnTo>
                  <a:lnTo>
                    <a:pt x="134489" y="7429"/>
                  </a:lnTo>
                  <a:lnTo>
                    <a:pt x="149451" y="11164"/>
                  </a:lnTo>
                  <a:lnTo>
                    <a:pt x="177204" y="22787"/>
                  </a:lnTo>
                  <a:lnTo>
                    <a:pt x="194482" y="41192"/>
                  </a:lnTo>
                  <a:lnTo>
                    <a:pt x="208703" y="52794"/>
                  </a:lnTo>
                  <a:lnTo>
                    <a:pt x="215767" y="70636"/>
                  </a:lnTo>
                  <a:lnTo>
                    <a:pt x="205333" y="94874"/>
                  </a:lnTo>
                  <a:lnTo>
                    <a:pt x="189317" y="106413"/>
                  </a:lnTo>
                  <a:lnTo>
                    <a:pt x="170965" y="106413"/>
                  </a:lnTo>
                  <a:lnTo>
                    <a:pt x="147281" y="109418"/>
                  </a:lnTo>
                  <a:lnTo>
                    <a:pt x="147218" y="109428"/>
                  </a:lnTo>
                  <a:lnTo>
                    <a:pt x="109949" y="129001"/>
                  </a:lnTo>
                  <a:lnTo>
                    <a:pt x="109636" y="129168"/>
                  </a:lnTo>
                  <a:lnTo>
                    <a:pt x="121749" y="148199"/>
                  </a:lnTo>
                  <a:lnTo>
                    <a:pt x="117065" y="171394"/>
                  </a:lnTo>
                  <a:lnTo>
                    <a:pt x="96699" y="186261"/>
                  </a:lnTo>
                  <a:lnTo>
                    <a:pt x="96699" y="167429"/>
                  </a:lnTo>
                  <a:lnTo>
                    <a:pt x="92671" y="151100"/>
                  </a:lnTo>
                  <a:lnTo>
                    <a:pt x="59388" y="157443"/>
                  </a:lnTo>
                  <a:lnTo>
                    <a:pt x="31030" y="144088"/>
                  </a:lnTo>
                  <a:lnTo>
                    <a:pt x="23882" y="126038"/>
                  </a:lnTo>
                  <a:lnTo>
                    <a:pt x="9954" y="120019"/>
                  </a:lnTo>
                  <a:lnTo>
                    <a:pt x="2139" y="104389"/>
                  </a:lnTo>
                  <a:lnTo>
                    <a:pt x="647" y="84179"/>
                  </a:lnTo>
                  <a:lnTo>
                    <a:pt x="647" y="66984"/>
                  </a:lnTo>
                  <a:lnTo>
                    <a:pt x="13355" y="49790"/>
                  </a:lnTo>
                  <a:lnTo>
                    <a:pt x="25354" y="35162"/>
                  </a:lnTo>
                  <a:lnTo>
                    <a:pt x="39231" y="25041"/>
                  </a:lnTo>
                  <a:lnTo>
                    <a:pt x="47160" y="15996"/>
                  </a:lnTo>
                  <a:lnTo>
                    <a:pt x="56456" y="8922"/>
                  </a:lnTo>
                  <a:lnTo>
                    <a:pt x="78920" y="7054"/>
                  </a:lnTo>
                  <a:lnTo>
                    <a:pt x="100694" y="679"/>
                  </a:lnTo>
                  <a:close/>
                  <a:moveTo>
                    <a:pt x="100705" y="0"/>
                  </a:moveTo>
                  <a:lnTo>
                    <a:pt x="78836" y="6407"/>
                  </a:lnTo>
                  <a:lnTo>
                    <a:pt x="56310" y="8285"/>
                  </a:lnTo>
                  <a:lnTo>
                    <a:pt x="56216" y="8296"/>
                  </a:lnTo>
                  <a:lnTo>
                    <a:pt x="46743" y="15495"/>
                  </a:lnTo>
                  <a:lnTo>
                    <a:pt x="38823" y="24540"/>
                  </a:lnTo>
                  <a:lnTo>
                    <a:pt x="24947" y="34661"/>
                  </a:lnTo>
                  <a:lnTo>
                    <a:pt x="12844" y="49393"/>
                  </a:lnTo>
                  <a:lnTo>
                    <a:pt x="0" y="66775"/>
                  </a:lnTo>
                  <a:lnTo>
                    <a:pt x="0" y="84200"/>
                  </a:lnTo>
                  <a:lnTo>
                    <a:pt x="1503" y="104503"/>
                  </a:lnTo>
                  <a:lnTo>
                    <a:pt x="9484" y="120519"/>
                  </a:lnTo>
                  <a:lnTo>
                    <a:pt x="23382" y="126529"/>
                  </a:lnTo>
                  <a:lnTo>
                    <a:pt x="30518" y="144568"/>
                  </a:lnTo>
                  <a:lnTo>
                    <a:pt x="59305" y="158122"/>
                  </a:lnTo>
                  <a:lnTo>
                    <a:pt x="92191" y="151851"/>
                  </a:lnTo>
                  <a:lnTo>
                    <a:pt x="96052" y="167471"/>
                  </a:lnTo>
                  <a:lnTo>
                    <a:pt x="96052" y="187534"/>
                  </a:lnTo>
                  <a:lnTo>
                    <a:pt x="117545" y="171842"/>
                  </a:lnTo>
                  <a:lnTo>
                    <a:pt x="117649" y="171769"/>
                  </a:lnTo>
                  <a:lnTo>
                    <a:pt x="122438" y="148074"/>
                  </a:lnTo>
                  <a:lnTo>
                    <a:pt x="110565" y="129409"/>
                  </a:lnTo>
                  <a:lnTo>
                    <a:pt x="147416" y="110054"/>
                  </a:lnTo>
                  <a:lnTo>
                    <a:pt x="171007" y="107060"/>
                  </a:lnTo>
                  <a:lnTo>
                    <a:pt x="189526" y="107060"/>
                  </a:lnTo>
                  <a:lnTo>
                    <a:pt x="205781" y="95343"/>
                  </a:lnTo>
                  <a:lnTo>
                    <a:pt x="205855" y="95291"/>
                  </a:lnTo>
                  <a:lnTo>
                    <a:pt x="216414" y="70772"/>
                  </a:lnTo>
                  <a:lnTo>
                    <a:pt x="216465" y="70647"/>
                  </a:lnTo>
                  <a:lnTo>
                    <a:pt x="209245" y="52398"/>
                  </a:lnTo>
                  <a:lnTo>
                    <a:pt x="194920" y="40723"/>
                  </a:lnTo>
                  <a:lnTo>
                    <a:pt x="177632" y="22297"/>
                  </a:lnTo>
                  <a:lnTo>
                    <a:pt x="177580" y="22245"/>
                  </a:lnTo>
                  <a:lnTo>
                    <a:pt x="149649" y="10549"/>
                  </a:lnTo>
                  <a:lnTo>
                    <a:pt x="134614" y="6793"/>
                  </a:lnTo>
                  <a:lnTo>
                    <a:pt x="121051" y="6407"/>
                  </a:lnTo>
                  <a:lnTo>
                    <a:pt x="100705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83" name="Google Shape;483;p32"/>
            <p:cNvSpPr/>
            <p:nvPr/>
          </p:nvSpPr>
          <p:spPr bwMode="auto">
            <a:xfrm>
              <a:off x="1429450" y="1148725"/>
              <a:ext cx="483900" cy="473950"/>
            </a:xfrm>
            <a:custGeom>
              <a:avLst/>
              <a:gdLst/>
              <a:ahLst/>
              <a:cxnLst/>
              <a:rect l="l" t="t" r="r" b="b"/>
              <a:pathLst>
                <a:path w="19356" h="18958" extrusionOk="0">
                  <a:moveTo>
                    <a:pt x="12282" y="636"/>
                  </a:moveTo>
                  <a:lnTo>
                    <a:pt x="18844" y="18519"/>
                  </a:lnTo>
                  <a:lnTo>
                    <a:pt x="18844" y="18519"/>
                  </a:lnTo>
                  <a:lnTo>
                    <a:pt x="596" y="14878"/>
                  </a:lnTo>
                  <a:lnTo>
                    <a:pt x="12282" y="636"/>
                  </a:lnTo>
                  <a:close/>
                  <a:moveTo>
                    <a:pt x="12386" y="0"/>
                  </a:moveTo>
                  <a:lnTo>
                    <a:pt x="1" y="15087"/>
                  </a:lnTo>
                  <a:lnTo>
                    <a:pt x="19356" y="18958"/>
                  </a:lnTo>
                  <a:lnTo>
                    <a:pt x="12386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84" name="Google Shape;484;p32"/>
            <p:cNvSpPr/>
            <p:nvPr/>
          </p:nvSpPr>
          <p:spPr bwMode="auto">
            <a:xfrm>
              <a:off x="1732824" y="899599"/>
              <a:ext cx="355025" cy="718900"/>
            </a:xfrm>
            <a:custGeom>
              <a:avLst/>
              <a:gdLst/>
              <a:ahLst/>
              <a:cxnLst/>
              <a:rect l="l" t="t" r="r" b="b"/>
              <a:pathLst>
                <a:path w="14201" h="28756" extrusionOk="0">
                  <a:moveTo>
                    <a:pt x="14012" y="1"/>
                  </a:moveTo>
                  <a:lnTo>
                    <a:pt x="1" y="10226"/>
                  </a:lnTo>
                  <a:lnTo>
                    <a:pt x="6813" y="28756"/>
                  </a:lnTo>
                  <a:lnTo>
                    <a:pt x="7116" y="28651"/>
                  </a:lnTo>
                  <a:lnTo>
                    <a:pt x="386" y="10341"/>
                  </a:lnTo>
                  <a:lnTo>
                    <a:pt x="14200" y="262"/>
                  </a:lnTo>
                  <a:lnTo>
                    <a:pt x="1401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85" name="Google Shape;485;p32"/>
            <p:cNvSpPr/>
            <p:nvPr/>
          </p:nvSpPr>
          <p:spPr bwMode="auto">
            <a:xfrm>
              <a:off x="1432600" y="1518325"/>
              <a:ext cx="481800" cy="616650"/>
            </a:xfrm>
            <a:custGeom>
              <a:avLst/>
              <a:gdLst/>
              <a:ahLst/>
              <a:cxnLst/>
              <a:rect l="l" t="t" r="r" b="b"/>
              <a:pathLst>
                <a:path w="19272" h="24666" extrusionOk="0">
                  <a:moveTo>
                    <a:pt x="355" y="397"/>
                  </a:moveTo>
                  <a:lnTo>
                    <a:pt x="18676" y="4059"/>
                  </a:lnTo>
                  <a:lnTo>
                    <a:pt x="1816" y="23851"/>
                  </a:lnTo>
                  <a:lnTo>
                    <a:pt x="355" y="397"/>
                  </a:lnTo>
                  <a:close/>
                  <a:moveTo>
                    <a:pt x="0" y="0"/>
                  </a:moveTo>
                  <a:lnTo>
                    <a:pt x="1544" y="24665"/>
                  </a:lnTo>
                  <a:lnTo>
                    <a:pt x="19271" y="3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86" name="Google Shape;486;p32"/>
            <p:cNvSpPr/>
            <p:nvPr/>
          </p:nvSpPr>
          <p:spPr bwMode="auto">
            <a:xfrm>
              <a:off x="1466500" y="1609350"/>
              <a:ext cx="662825" cy="585875"/>
            </a:xfrm>
            <a:custGeom>
              <a:avLst/>
              <a:gdLst/>
              <a:ahLst/>
              <a:cxnLst/>
              <a:rect l="l" t="t" r="r" b="b"/>
              <a:pathLst>
                <a:path w="26513" h="23435" extrusionOk="0">
                  <a:moveTo>
                    <a:pt x="17561" y="627"/>
                  </a:moveTo>
                  <a:lnTo>
                    <a:pt x="26022" y="23059"/>
                  </a:lnTo>
                  <a:lnTo>
                    <a:pt x="647" y="20482"/>
                  </a:lnTo>
                  <a:lnTo>
                    <a:pt x="17561" y="627"/>
                  </a:lnTo>
                  <a:close/>
                  <a:moveTo>
                    <a:pt x="17675" y="1"/>
                  </a:moveTo>
                  <a:lnTo>
                    <a:pt x="0" y="20743"/>
                  </a:lnTo>
                  <a:lnTo>
                    <a:pt x="26513" y="23435"/>
                  </a:lnTo>
                  <a:lnTo>
                    <a:pt x="26513" y="23435"/>
                  </a:lnTo>
                  <a:lnTo>
                    <a:pt x="17675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87" name="Google Shape;487;p32"/>
            <p:cNvSpPr/>
            <p:nvPr/>
          </p:nvSpPr>
          <p:spPr bwMode="auto">
            <a:xfrm>
              <a:off x="1111225" y="1511800"/>
              <a:ext cx="367825" cy="619525"/>
            </a:xfrm>
            <a:custGeom>
              <a:avLst/>
              <a:gdLst/>
              <a:ahLst/>
              <a:cxnLst/>
              <a:rect l="l" t="t" r="r" b="b"/>
              <a:pathLst>
                <a:path w="14713" h="24781" extrusionOk="0">
                  <a:moveTo>
                    <a:pt x="12897" y="908"/>
                  </a:moveTo>
                  <a:lnTo>
                    <a:pt x="14358" y="24258"/>
                  </a:lnTo>
                  <a:lnTo>
                    <a:pt x="492" y="17685"/>
                  </a:lnTo>
                  <a:lnTo>
                    <a:pt x="12897" y="908"/>
                  </a:lnTo>
                  <a:close/>
                  <a:moveTo>
                    <a:pt x="13168" y="1"/>
                  </a:moveTo>
                  <a:lnTo>
                    <a:pt x="1" y="17810"/>
                  </a:lnTo>
                  <a:lnTo>
                    <a:pt x="14712" y="24780"/>
                  </a:lnTo>
                  <a:lnTo>
                    <a:pt x="14712" y="24780"/>
                  </a:lnTo>
                  <a:lnTo>
                    <a:pt x="13168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88" name="Google Shape;488;p32"/>
            <p:cNvSpPr/>
            <p:nvPr/>
          </p:nvSpPr>
          <p:spPr bwMode="auto">
            <a:xfrm>
              <a:off x="2075050" y="672950"/>
              <a:ext cx="776275" cy="235825"/>
            </a:xfrm>
            <a:custGeom>
              <a:avLst/>
              <a:gdLst/>
              <a:ahLst/>
              <a:cxnLst/>
              <a:rect l="l" t="t" r="r" b="b"/>
              <a:pathLst>
                <a:path w="31051" h="9433" extrusionOk="0">
                  <a:moveTo>
                    <a:pt x="8378" y="355"/>
                  </a:moveTo>
                  <a:lnTo>
                    <a:pt x="29194" y="4299"/>
                  </a:lnTo>
                  <a:lnTo>
                    <a:pt x="835" y="8962"/>
                  </a:lnTo>
                  <a:lnTo>
                    <a:pt x="8378" y="355"/>
                  </a:lnTo>
                  <a:close/>
                  <a:moveTo>
                    <a:pt x="8253" y="0"/>
                  </a:moveTo>
                  <a:lnTo>
                    <a:pt x="0" y="9432"/>
                  </a:lnTo>
                  <a:lnTo>
                    <a:pt x="31051" y="4320"/>
                  </a:lnTo>
                  <a:lnTo>
                    <a:pt x="8347" y="21"/>
                  </a:lnTo>
                  <a:lnTo>
                    <a:pt x="8253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89" name="Google Shape;489;p32"/>
            <p:cNvSpPr/>
            <p:nvPr/>
          </p:nvSpPr>
          <p:spPr bwMode="auto">
            <a:xfrm>
              <a:off x="2263375" y="447825"/>
              <a:ext cx="819575" cy="239225"/>
            </a:xfrm>
            <a:custGeom>
              <a:avLst/>
              <a:gdLst/>
              <a:ahLst/>
              <a:cxnLst/>
              <a:rect l="l" t="t" r="r" b="b"/>
              <a:pathLst>
                <a:path w="32783" h="9569" extrusionOk="0">
                  <a:moveTo>
                    <a:pt x="31072" y="460"/>
                  </a:moveTo>
                  <a:lnTo>
                    <a:pt x="1555" y="8797"/>
                  </a:lnTo>
                  <a:lnTo>
                    <a:pt x="1555" y="8797"/>
                  </a:lnTo>
                  <a:lnTo>
                    <a:pt x="10235" y="2192"/>
                  </a:lnTo>
                  <a:lnTo>
                    <a:pt x="31072" y="460"/>
                  </a:lnTo>
                  <a:close/>
                  <a:moveTo>
                    <a:pt x="32720" y="1"/>
                  </a:moveTo>
                  <a:lnTo>
                    <a:pt x="10163" y="1879"/>
                  </a:lnTo>
                  <a:lnTo>
                    <a:pt x="10121" y="1879"/>
                  </a:lnTo>
                  <a:lnTo>
                    <a:pt x="0" y="9569"/>
                  </a:lnTo>
                  <a:lnTo>
                    <a:pt x="32783" y="314"/>
                  </a:lnTo>
                  <a:lnTo>
                    <a:pt x="3272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90" name="Google Shape;490;p32"/>
            <p:cNvSpPr/>
            <p:nvPr/>
          </p:nvSpPr>
          <p:spPr bwMode="auto">
            <a:xfrm>
              <a:off x="2265200" y="444450"/>
              <a:ext cx="827150" cy="340674"/>
            </a:xfrm>
            <a:custGeom>
              <a:avLst/>
              <a:gdLst/>
              <a:ahLst/>
              <a:cxnLst/>
              <a:rect l="l" t="t" r="r" b="b"/>
              <a:pathLst>
                <a:path w="33086" h="13627" extrusionOk="0">
                  <a:moveTo>
                    <a:pt x="32240" y="585"/>
                  </a:moveTo>
                  <a:lnTo>
                    <a:pt x="22443" y="13272"/>
                  </a:lnTo>
                  <a:lnTo>
                    <a:pt x="1409" y="9286"/>
                  </a:lnTo>
                  <a:lnTo>
                    <a:pt x="32240" y="585"/>
                  </a:lnTo>
                  <a:close/>
                  <a:moveTo>
                    <a:pt x="33085" y="0"/>
                  </a:moveTo>
                  <a:lnTo>
                    <a:pt x="0" y="9349"/>
                  </a:lnTo>
                  <a:lnTo>
                    <a:pt x="22485" y="13606"/>
                  </a:lnTo>
                  <a:lnTo>
                    <a:pt x="22578" y="13627"/>
                  </a:lnTo>
                  <a:lnTo>
                    <a:pt x="33085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91" name="Google Shape;491;p32"/>
            <p:cNvSpPr/>
            <p:nvPr/>
          </p:nvSpPr>
          <p:spPr bwMode="auto">
            <a:xfrm>
              <a:off x="1904975" y="899350"/>
              <a:ext cx="752825" cy="721500"/>
            </a:xfrm>
            <a:custGeom>
              <a:avLst/>
              <a:gdLst/>
              <a:ahLst/>
              <a:cxnLst/>
              <a:rect l="l" t="t" r="r" b="b"/>
              <a:pathLst>
                <a:path w="30113" h="28860" extrusionOk="0">
                  <a:moveTo>
                    <a:pt x="7304" y="1"/>
                  </a:moveTo>
                  <a:lnTo>
                    <a:pt x="7147" y="282"/>
                  </a:lnTo>
                  <a:lnTo>
                    <a:pt x="29444" y="12552"/>
                  </a:lnTo>
                  <a:lnTo>
                    <a:pt x="1" y="28568"/>
                  </a:lnTo>
                  <a:lnTo>
                    <a:pt x="157" y="28860"/>
                  </a:lnTo>
                  <a:lnTo>
                    <a:pt x="30112" y="12552"/>
                  </a:lnTo>
                  <a:lnTo>
                    <a:pt x="730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92" name="Google Shape;492;p32"/>
            <p:cNvSpPr/>
            <p:nvPr/>
          </p:nvSpPr>
          <p:spPr bwMode="auto">
            <a:xfrm>
              <a:off x="2073200" y="775450"/>
              <a:ext cx="761425" cy="443450"/>
            </a:xfrm>
            <a:custGeom>
              <a:avLst/>
              <a:gdLst/>
              <a:ahLst/>
              <a:cxnLst/>
              <a:rect l="l" t="t" r="r" b="b"/>
              <a:pathLst>
                <a:path w="30457" h="17738" extrusionOk="0">
                  <a:moveTo>
                    <a:pt x="29935" y="418"/>
                  </a:moveTo>
                  <a:lnTo>
                    <a:pt x="22966" y="17278"/>
                  </a:lnTo>
                  <a:lnTo>
                    <a:pt x="982" y="5186"/>
                  </a:lnTo>
                  <a:lnTo>
                    <a:pt x="29935" y="418"/>
                  </a:lnTo>
                  <a:close/>
                  <a:moveTo>
                    <a:pt x="30457" y="0"/>
                  </a:moveTo>
                  <a:lnTo>
                    <a:pt x="1" y="5019"/>
                  </a:lnTo>
                  <a:lnTo>
                    <a:pt x="22976" y="17644"/>
                  </a:lnTo>
                  <a:lnTo>
                    <a:pt x="23133" y="17737"/>
                  </a:lnTo>
                  <a:lnTo>
                    <a:pt x="3045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93" name="Google Shape;493;p32"/>
            <p:cNvSpPr/>
            <p:nvPr/>
          </p:nvSpPr>
          <p:spPr bwMode="auto">
            <a:xfrm>
              <a:off x="1113325" y="1949225"/>
              <a:ext cx="369125" cy="446575"/>
            </a:xfrm>
            <a:custGeom>
              <a:avLst/>
              <a:gdLst/>
              <a:ahLst/>
              <a:cxnLst/>
              <a:rect l="l" t="t" r="r" b="b"/>
              <a:pathLst>
                <a:path w="14765" h="17863" extrusionOk="0">
                  <a:moveTo>
                    <a:pt x="324" y="512"/>
                  </a:moveTo>
                  <a:lnTo>
                    <a:pt x="14138" y="7054"/>
                  </a:lnTo>
                  <a:lnTo>
                    <a:pt x="324" y="17227"/>
                  </a:lnTo>
                  <a:lnTo>
                    <a:pt x="324" y="512"/>
                  </a:lnTo>
                  <a:close/>
                  <a:moveTo>
                    <a:pt x="0" y="0"/>
                  </a:moveTo>
                  <a:lnTo>
                    <a:pt x="0" y="17863"/>
                  </a:lnTo>
                  <a:lnTo>
                    <a:pt x="14764" y="6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94" name="Google Shape;494;p32"/>
            <p:cNvSpPr/>
            <p:nvPr/>
          </p:nvSpPr>
          <p:spPr bwMode="auto">
            <a:xfrm>
              <a:off x="1467550" y="2120075"/>
              <a:ext cx="662300" cy="652375"/>
            </a:xfrm>
            <a:custGeom>
              <a:avLst/>
              <a:gdLst/>
              <a:ahLst/>
              <a:cxnLst/>
              <a:rect l="l" t="t" r="r" b="b"/>
              <a:pathLst>
                <a:path w="26492" h="26095" extrusionOk="0">
                  <a:moveTo>
                    <a:pt x="554" y="376"/>
                  </a:moveTo>
                  <a:lnTo>
                    <a:pt x="25959" y="2953"/>
                  </a:lnTo>
                  <a:lnTo>
                    <a:pt x="13074" y="25406"/>
                  </a:lnTo>
                  <a:lnTo>
                    <a:pt x="554" y="376"/>
                  </a:lnTo>
                  <a:close/>
                  <a:moveTo>
                    <a:pt x="0" y="1"/>
                  </a:moveTo>
                  <a:lnTo>
                    <a:pt x="13053" y="26095"/>
                  </a:lnTo>
                  <a:lnTo>
                    <a:pt x="26491" y="26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95" name="Google Shape;495;p32"/>
            <p:cNvSpPr/>
            <p:nvPr/>
          </p:nvSpPr>
          <p:spPr bwMode="auto">
            <a:xfrm>
              <a:off x="1113325" y="2112775"/>
              <a:ext cx="370675" cy="800025"/>
            </a:xfrm>
            <a:custGeom>
              <a:avLst/>
              <a:gdLst/>
              <a:ahLst/>
              <a:cxnLst/>
              <a:rect l="l" t="t" r="r" b="b"/>
              <a:pathLst>
                <a:path w="14827" h="32001" extrusionOk="0">
                  <a:moveTo>
                    <a:pt x="14076" y="950"/>
                  </a:moveTo>
                  <a:lnTo>
                    <a:pt x="1785" y="30613"/>
                  </a:lnTo>
                  <a:lnTo>
                    <a:pt x="334" y="11081"/>
                  </a:lnTo>
                  <a:lnTo>
                    <a:pt x="14076" y="950"/>
                  </a:lnTo>
                  <a:close/>
                  <a:moveTo>
                    <a:pt x="14827" y="1"/>
                  </a:moveTo>
                  <a:lnTo>
                    <a:pt x="74" y="10872"/>
                  </a:lnTo>
                  <a:lnTo>
                    <a:pt x="0" y="10924"/>
                  </a:lnTo>
                  <a:lnTo>
                    <a:pt x="1555" y="32000"/>
                  </a:lnTo>
                  <a:lnTo>
                    <a:pt x="14827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96" name="Google Shape;496;p32"/>
            <p:cNvSpPr/>
            <p:nvPr/>
          </p:nvSpPr>
          <p:spPr bwMode="auto">
            <a:xfrm>
              <a:off x="1148275" y="2115125"/>
              <a:ext cx="651875" cy="785925"/>
            </a:xfrm>
            <a:custGeom>
              <a:avLst/>
              <a:gdLst/>
              <a:ahLst/>
              <a:cxnLst/>
              <a:rect l="l" t="t" r="r" b="b"/>
              <a:pathLst>
                <a:path w="26075" h="31437" extrusionOk="0">
                  <a:moveTo>
                    <a:pt x="13063" y="772"/>
                  </a:moveTo>
                  <a:lnTo>
                    <a:pt x="25594" y="25834"/>
                  </a:lnTo>
                  <a:lnTo>
                    <a:pt x="533" y="30988"/>
                  </a:lnTo>
                  <a:lnTo>
                    <a:pt x="13063" y="772"/>
                  </a:lnTo>
                  <a:close/>
                  <a:moveTo>
                    <a:pt x="13042" y="0"/>
                  </a:moveTo>
                  <a:lnTo>
                    <a:pt x="0" y="31437"/>
                  </a:lnTo>
                  <a:lnTo>
                    <a:pt x="26074" y="26063"/>
                  </a:lnTo>
                  <a:lnTo>
                    <a:pt x="1304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97" name="Google Shape;497;p32"/>
            <p:cNvSpPr/>
            <p:nvPr/>
          </p:nvSpPr>
          <p:spPr bwMode="auto">
            <a:xfrm>
              <a:off x="1151400" y="2893725"/>
              <a:ext cx="204525" cy="398325"/>
            </a:xfrm>
            <a:custGeom>
              <a:avLst/>
              <a:gdLst/>
              <a:ahLst/>
              <a:cxnLst/>
              <a:rect l="l" t="t" r="r" b="b"/>
              <a:pathLst>
                <a:path w="8181" h="15933" extrusionOk="0">
                  <a:moveTo>
                    <a:pt x="293" y="1"/>
                  </a:moveTo>
                  <a:lnTo>
                    <a:pt x="1" y="136"/>
                  </a:lnTo>
                  <a:lnTo>
                    <a:pt x="7899" y="15933"/>
                  </a:lnTo>
                  <a:lnTo>
                    <a:pt x="8181" y="1578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98" name="Google Shape;498;p32"/>
            <p:cNvSpPr/>
            <p:nvPr/>
          </p:nvSpPr>
          <p:spPr bwMode="auto">
            <a:xfrm>
              <a:off x="1345750" y="2750525"/>
              <a:ext cx="454400" cy="695950"/>
            </a:xfrm>
            <a:custGeom>
              <a:avLst/>
              <a:gdLst/>
              <a:ahLst/>
              <a:cxnLst/>
              <a:rect l="l" t="t" r="r" b="b"/>
              <a:pathLst>
                <a:path w="18176" h="27838" extrusionOk="0">
                  <a:moveTo>
                    <a:pt x="17695" y="1065"/>
                  </a:moveTo>
                  <a:lnTo>
                    <a:pt x="14044" y="27368"/>
                  </a:lnTo>
                  <a:lnTo>
                    <a:pt x="532" y="21525"/>
                  </a:lnTo>
                  <a:lnTo>
                    <a:pt x="17695" y="1065"/>
                  </a:lnTo>
                  <a:close/>
                  <a:moveTo>
                    <a:pt x="18175" y="0"/>
                  </a:moveTo>
                  <a:lnTo>
                    <a:pt x="146" y="21484"/>
                  </a:lnTo>
                  <a:lnTo>
                    <a:pt x="0" y="21651"/>
                  </a:lnTo>
                  <a:lnTo>
                    <a:pt x="14304" y="27837"/>
                  </a:lnTo>
                  <a:lnTo>
                    <a:pt x="18175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99" name="Google Shape;499;p32"/>
            <p:cNvSpPr/>
            <p:nvPr/>
          </p:nvSpPr>
          <p:spPr bwMode="auto">
            <a:xfrm>
              <a:off x="1985325" y="2193900"/>
              <a:ext cx="131200" cy="228500"/>
            </a:xfrm>
            <a:custGeom>
              <a:avLst/>
              <a:gdLst/>
              <a:ahLst/>
              <a:cxnLst/>
              <a:rect l="l" t="t" r="r" b="b"/>
              <a:pathLst>
                <a:path w="5248" h="9140" extrusionOk="0">
                  <a:moveTo>
                    <a:pt x="5248" y="0"/>
                  </a:moveTo>
                  <a:lnTo>
                    <a:pt x="0" y="914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00" name="Google Shape;500;p32"/>
            <p:cNvSpPr/>
            <p:nvPr/>
          </p:nvSpPr>
          <p:spPr bwMode="auto">
            <a:xfrm>
              <a:off x="1794375" y="2188675"/>
              <a:ext cx="331300" cy="574400"/>
            </a:xfrm>
            <a:custGeom>
              <a:avLst/>
              <a:gdLst/>
              <a:ahLst/>
              <a:cxnLst/>
              <a:rect l="l" t="t" r="r" b="b"/>
              <a:pathLst>
                <a:path w="13252" h="22976" extrusionOk="0">
                  <a:moveTo>
                    <a:pt x="13001" y="0"/>
                  </a:moveTo>
                  <a:lnTo>
                    <a:pt x="12886" y="209"/>
                  </a:lnTo>
                  <a:lnTo>
                    <a:pt x="7638" y="9349"/>
                  </a:lnTo>
                  <a:lnTo>
                    <a:pt x="1" y="22662"/>
                  </a:lnTo>
                  <a:lnTo>
                    <a:pt x="22" y="22715"/>
                  </a:lnTo>
                  <a:lnTo>
                    <a:pt x="230" y="22474"/>
                  </a:lnTo>
                  <a:lnTo>
                    <a:pt x="168" y="22944"/>
                  </a:lnTo>
                  <a:lnTo>
                    <a:pt x="199" y="22975"/>
                  </a:lnTo>
                  <a:lnTo>
                    <a:pt x="13252" y="220"/>
                  </a:lnTo>
                  <a:lnTo>
                    <a:pt x="12855" y="283"/>
                  </a:lnTo>
                  <a:lnTo>
                    <a:pt x="1300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01" name="Google Shape;501;p32"/>
            <p:cNvSpPr/>
            <p:nvPr/>
          </p:nvSpPr>
          <p:spPr bwMode="auto">
            <a:xfrm>
              <a:off x="1793075" y="2755225"/>
              <a:ext cx="1850" cy="2625"/>
            </a:xfrm>
            <a:custGeom>
              <a:avLst/>
              <a:gdLst/>
              <a:ahLst/>
              <a:cxnLst/>
              <a:rect l="l" t="t" r="r" b="b"/>
              <a:pathLst>
                <a:path w="74" h="105" extrusionOk="0">
                  <a:moveTo>
                    <a:pt x="53" y="0"/>
                  </a:moveTo>
                  <a:lnTo>
                    <a:pt x="0" y="84"/>
                  </a:lnTo>
                  <a:lnTo>
                    <a:pt x="32" y="105"/>
                  </a:lnTo>
                  <a:lnTo>
                    <a:pt x="74" y="5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02" name="Google Shape;502;p32"/>
            <p:cNvSpPr/>
            <p:nvPr/>
          </p:nvSpPr>
          <p:spPr bwMode="auto">
            <a:xfrm>
              <a:off x="1793875" y="2750525"/>
              <a:ext cx="6275" cy="11775"/>
            </a:xfrm>
            <a:custGeom>
              <a:avLst/>
              <a:gdLst/>
              <a:ahLst/>
              <a:cxnLst/>
              <a:rect l="l" t="t" r="r" b="b"/>
              <a:pathLst>
                <a:path w="251" h="471" extrusionOk="0">
                  <a:moveTo>
                    <a:pt x="250" y="0"/>
                  </a:moveTo>
                  <a:lnTo>
                    <a:pt x="42" y="241"/>
                  </a:lnTo>
                  <a:lnTo>
                    <a:pt x="0" y="293"/>
                  </a:lnTo>
                  <a:lnTo>
                    <a:pt x="188" y="47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03" name="Google Shape;503;p32"/>
            <p:cNvSpPr/>
            <p:nvPr/>
          </p:nvSpPr>
          <p:spPr bwMode="auto">
            <a:xfrm>
              <a:off x="1901850" y="1202975"/>
              <a:ext cx="757500" cy="997200"/>
            </a:xfrm>
            <a:custGeom>
              <a:avLst/>
              <a:gdLst/>
              <a:ahLst/>
              <a:cxnLst/>
              <a:rect l="l" t="t" r="r" b="b"/>
              <a:pathLst>
                <a:path w="30300" h="39888" extrusionOk="0">
                  <a:moveTo>
                    <a:pt x="29507" y="803"/>
                  </a:moveTo>
                  <a:lnTo>
                    <a:pt x="8879" y="39115"/>
                  </a:lnTo>
                  <a:lnTo>
                    <a:pt x="407" y="16641"/>
                  </a:lnTo>
                  <a:lnTo>
                    <a:pt x="29507" y="803"/>
                  </a:lnTo>
                  <a:close/>
                  <a:moveTo>
                    <a:pt x="30300" y="0"/>
                  </a:moveTo>
                  <a:lnTo>
                    <a:pt x="1" y="16495"/>
                  </a:lnTo>
                  <a:lnTo>
                    <a:pt x="8827" y="39888"/>
                  </a:lnTo>
                  <a:lnTo>
                    <a:pt x="3030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04" name="Google Shape;504;p32"/>
            <p:cNvSpPr/>
            <p:nvPr/>
          </p:nvSpPr>
          <p:spPr bwMode="auto">
            <a:xfrm>
              <a:off x="2115750" y="1211050"/>
              <a:ext cx="1135950" cy="984700"/>
            </a:xfrm>
            <a:custGeom>
              <a:avLst/>
              <a:gdLst/>
              <a:ahLst/>
              <a:cxnLst/>
              <a:rect l="l" t="t" r="r" b="b"/>
              <a:pathLst>
                <a:path w="45438" h="39388" extrusionOk="0">
                  <a:moveTo>
                    <a:pt x="21201" y="0"/>
                  </a:moveTo>
                  <a:lnTo>
                    <a:pt x="0" y="39388"/>
                  </a:lnTo>
                  <a:lnTo>
                    <a:pt x="0" y="39388"/>
                  </a:lnTo>
                  <a:lnTo>
                    <a:pt x="45438" y="32198"/>
                  </a:lnTo>
                  <a:lnTo>
                    <a:pt x="45386" y="31875"/>
                  </a:lnTo>
                  <a:lnTo>
                    <a:pt x="594" y="38970"/>
                  </a:lnTo>
                  <a:lnTo>
                    <a:pt x="594" y="38970"/>
                  </a:lnTo>
                  <a:lnTo>
                    <a:pt x="21493" y="157"/>
                  </a:lnTo>
                  <a:lnTo>
                    <a:pt x="2120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05" name="Google Shape;505;p32"/>
            <p:cNvSpPr/>
            <p:nvPr/>
          </p:nvSpPr>
          <p:spPr bwMode="auto">
            <a:xfrm>
              <a:off x="2640800" y="728250"/>
              <a:ext cx="785950" cy="495100"/>
            </a:xfrm>
            <a:custGeom>
              <a:avLst/>
              <a:gdLst/>
              <a:ahLst/>
              <a:cxnLst/>
              <a:rect l="l" t="t" r="r" b="b"/>
              <a:pathLst>
                <a:path w="31438" h="19804" extrusionOk="0">
                  <a:moveTo>
                    <a:pt x="30153" y="438"/>
                  </a:moveTo>
                  <a:lnTo>
                    <a:pt x="689" y="18989"/>
                  </a:lnTo>
                  <a:lnTo>
                    <a:pt x="7596" y="2254"/>
                  </a:lnTo>
                  <a:lnTo>
                    <a:pt x="30153" y="438"/>
                  </a:lnTo>
                  <a:close/>
                  <a:moveTo>
                    <a:pt x="31437" y="0"/>
                  </a:moveTo>
                  <a:lnTo>
                    <a:pt x="7377" y="1941"/>
                  </a:lnTo>
                  <a:lnTo>
                    <a:pt x="0" y="19803"/>
                  </a:lnTo>
                  <a:lnTo>
                    <a:pt x="3143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06" name="Google Shape;506;p32"/>
            <p:cNvSpPr/>
            <p:nvPr/>
          </p:nvSpPr>
          <p:spPr bwMode="auto">
            <a:xfrm>
              <a:off x="2819225" y="446000"/>
              <a:ext cx="601500" cy="339375"/>
            </a:xfrm>
            <a:custGeom>
              <a:avLst/>
              <a:gdLst/>
              <a:ahLst/>
              <a:cxnLst/>
              <a:rect l="l" t="t" r="r" b="b"/>
              <a:pathLst>
                <a:path w="24060" h="13575" extrusionOk="0">
                  <a:moveTo>
                    <a:pt x="10528" y="460"/>
                  </a:moveTo>
                  <a:lnTo>
                    <a:pt x="23257" y="11384"/>
                  </a:lnTo>
                  <a:lnTo>
                    <a:pt x="699" y="13199"/>
                  </a:lnTo>
                  <a:lnTo>
                    <a:pt x="10528" y="460"/>
                  </a:lnTo>
                  <a:close/>
                  <a:moveTo>
                    <a:pt x="10475" y="1"/>
                  </a:moveTo>
                  <a:lnTo>
                    <a:pt x="0" y="13575"/>
                  </a:lnTo>
                  <a:lnTo>
                    <a:pt x="24060" y="11634"/>
                  </a:lnTo>
                  <a:lnTo>
                    <a:pt x="10475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07" name="Google Shape;507;p32"/>
            <p:cNvSpPr/>
            <p:nvPr/>
          </p:nvSpPr>
          <p:spPr bwMode="auto">
            <a:xfrm>
              <a:off x="3073550" y="285575"/>
              <a:ext cx="561075" cy="454700"/>
            </a:xfrm>
            <a:custGeom>
              <a:avLst/>
              <a:gdLst/>
              <a:ahLst/>
              <a:cxnLst/>
              <a:rect l="l" t="t" r="r" b="b"/>
              <a:pathLst>
                <a:path w="22443" h="18188" extrusionOk="0">
                  <a:moveTo>
                    <a:pt x="21827" y="513"/>
                  </a:moveTo>
                  <a:lnTo>
                    <a:pt x="13439" y="17665"/>
                  </a:lnTo>
                  <a:lnTo>
                    <a:pt x="657" y="6720"/>
                  </a:lnTo>
                  <a:lnTo>
                    <a:pt x="21827" y="513"/>
                  </a:lnTo>
                  <a:close/>
                  <a:moveTo>
                    <a:pt x="22442" y="1"/>
                  </a:moveTo>
                  <a:lnTo>
                    <a:pt x="0" y="6574"/>
                  </a:lnTo>
                  <a:lnTo>
                    <a:pt x="13543" y="18187"/>
                  </a:lnTo>
                  <a:lnTo>
                    <a:pt x="2244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08" name="Google Shape;508;p32"/>
            <p:cNvSpPr/>
            <p:nvPr/>
          </p:nvSpPr>
          <p:spPr bwMode="auto">
            <a:xfrm>
              <a:off x="3402450" y="287150"/>
              <a:ext cx="744200" cy="454150"/>
            </a:xfrm>
            <a:custGeom>
              <a:avLst/>
              <a:gdLst/>
              <a:ahLst/>
              <a:cxnLst/>
              <a:rect l="l" t="t" r="r" b="b"/>
              <a:pathLst>
                <a:path w="29768" h="18166" extrusionOk="0">
                  <a:moveTo>
                    <a:pt x="9068" y="387"/>
                  </a:moveTo>
                  <a:lnTo>
                    <a:pt x="28797" y="6605"/>
                  </a:lnTo>
                  <a:lnTo>
                    <a:pt x="658" y="17561"/>
                  </a:lnTo>
                  <a:lnTo>
                    <a:pt x="9068" y="387"/>
                  </a:lnTo>
                  <a:close/>
                  <a:moveTo>
                    <a:pt x="8890" y="1"/>
                  </a:moveTo>
                  <a:lnTo>
                    <a:pt x="0" y="18166"/>
                  </a:lnTo>
                  <a:lnTo>
                    <a:pt x="29768" y="6564"/>
                  </a:lnTo>
                  <a:lnTo>
                    <a:pt x="9026" y="42"/>
                  </a:lnTo>
                  <a:lnTo>
                    <a:pt x="889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09" name="Google Shape;509;p32"/>
            <p:cNvSpPr/>
            <p:nvPr/>
          </p:nvSpPr>
          <p:spPr bwMode="auto">
            <a:xfrm>
              <a:off x="4128900" y="447575"/>
              <a:ext cx="349550" cy="543625"/>
            </a:xfrm>
            <a:custGeom>
              <a:avLst/>
              <a:gdLst/>
              <a:ahLst/>
              <a:cxnLst/>
              <a:rect l="l" t="t" r="r" b="b"/>
              <a:pathLst>
                <a:path w="13982" h="21745" extrusionOk="0">
                  <a:moveTo>
                    <a:pt x="439" y="334"/>
                  </a:moveTo>
                  <a:lnTo>
                    <a:pt x="13532" y="699"/>
                  </a:lnTo>
                  <a:lnTo>
                    <a:pt x="6625" y="20701"/>
                  </a:lnTo>
                  <a:lnTo>
                    <a:pt x="439" y="334"/>
                  </a:lnTo>
                  <a:close/>
                  <a:moveTo>
                    <a:pt x="0" y="1"/>
                  </a:moveTo>
                  <a:lnTo>
                    <a:pt x="6604" y="21744"/>
                  </a:lnTo>
                  <a:lnTo>
                    <a:pt x="13981" y="3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10" name="Google Shape;510;p32"/>
            <p:cNvSpPr/>
            <p:nvPr/>
          </p:nvSpPr>
          <p:spPr bwMode="auto">
            <a:xfrm>
              <a:off x="4285925" y="456450"/>
              <a:ext cx="572025" cy="532900"/>
            </a:xfrm>
            <a:custGeom>
              <a:avLst/>
              <a:gdLst/>
              <a:ahLst/>
              <a:cxnLst/>
              <a:rect l="l" t="t" r="r" b="b"/>
              <a:pathLst>
                <a:path w="22881" h="21316" extrusionOk="0">
                  <a:moveTo>
                    <a:pt x="7575" y="386"/>
                  </a:moveTo>
                  <a:lnTo>
                    <a:pt x="22151" y="4028"/>
                  </a:lnTo>
                  <a:lnTo>
                    <a:pt x="657" y="20408"/>
                  </a:lnTo>
                  <a:lnTo>
                    <a:pt x="7575" y="386"/>
                  </a:lnTo>
                  <a:close/>
                  <a:moveTo>
                    <a:pt x="7367" y="0"/>
                  </a:moveTo>
                  <a:lnTo>
                    <a:pt x="0" y="21316"/>
                  </a:lnTo>
                  <a:lnTo>
                    <a:pt x="22881" y="3871"/>
                  </a:lnTo>
                  <a:lnTo>
                    <a:pt x="736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11" name="Google Shape;511;p32"/>
            <p:cNvSpPr/>
            <p:nvPr/>
          </p:nvSpPr>
          <p:spPr bwMode="auto">
            <a:xfrm>
              <a:off x="3398025" y="446275"/>
              <a:ext cx="902250" cy="537625"/>
            </a:xfrm>
            <a:custGeom>
              <a:avLst/>
              <a:gdLst/>
              <a:ahLst/>
              <a:cxnLst/>
              <a:rect l="l" t="t" r="r" b="b"/>
              <a:pathLst>
                <a:path w="36090" h="21505" extrusionOk="0">
                  <a:moveTo>
                    <a:pt x="29350" y="438"/>
                  </a:moveTo>
                  <a:lnTo>
                    <a:pt x="35610" y="21034"/>
                  </a:lnTo>
                  <a:lnTo>
                    <a:pt x="35610" y="21034"/>
                  </a:lnTo>
                  <a:lnTo>
                    <a:pt x="1023" y="11467"/>
                  </a:lnTo>
                  <a:lnTo>
                    <a:pt x="29350" y="438"/>
                  </a:lnTo>
                  <a:close/>
                  <a:moveTo>
                    <a:pt x="29558" y="0"/>
                  </a:moveTo>
                  <a:lnTo>
                    <a:pt x="1" y="11530"/>
                  </a:lnTo>
                  <a:lnTo>
                    <a:pt x="36090" y="21504"/>
                  </a:lnTo>
                  <a:lnTo>
                    <a:pt x="36090" y="21504"/>
                  </a:lnTo>
                  <a:lnTo>
                    <a:pt x="29611" y="167"/>
                  </a:lnTo>
                  <a:lnTo>
                    <a:pt x="29558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12" name="Google Shape;512;p32"/>
            <p:cNvSpPr/>
            <p:nvPr/>
          </p:nvSpPr>
          <p:spPr bwMode="auto">
            <a:xfrm>
              <a:off x="4283050" y="549550"/>
              <a:ext cx="1017050" cy="499025"/>
            </a:xfrm>
            <a:custGeom>
              <a:avLst/>
              <a:gdLst/>
              <a:ahLst/>
              <a:cxnLst/>
              <a:rect l="l" t="t" r="r" b="b"/>
              <a:pathLst>
                <a:path w="40682" h="19961" extrusionOk="0">
                  <a:moveTo>
                    <a:pt x="22610" y="439"/>
                  </a:moveTo>
                  <a:lnTo>
                    <a:pt x="39909" y="19585"/>
                  </a:lnTo>
                  <a:lnTo>
                    <a:pt x="888" y="17007"/>
                  </a:lnTo>
                  <a:lnTo>
                    <a:pt x="22610" y="439"/>
                  </a:lnTo>
                  <a:close/>
                  <a:moveTo>
                    <a:pt x="22652" y="1"/>
                  </a:moveTo>
                  <a:lnTo>
                    <a:pt x="0" y="17279"/>
                  </a:lnTo>
                  <a:lnTo>
                    <a:pt x="40681" y="19961"/>
                  </a:lnTo>
                  <a:lnTo>
                    <a:pt x="40681" y="19961"/>
                  </a:lnTo>
                  <a:lnTo>
                    <a:pt x="2265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13" name="Google Shape;513;p32"/>
            <p:cNvSpPr/>
            <p:nvPr/>
          </p:nvSpPr>
          <p:spPr bwMode="auto">
            <a:xfrm>
              <a:off x="4833675" y="544350"/>
              <a:ext cx="718650" cy="505000"/>
            </a:xfrm>
            <a:custGeom>
              <a:avLst/>
              <a:gdLst/>
              <a:ahLst/>
              <a:cxnLst/>
              <a:rect l="l" t="t" r="r" b="b"/>
              <a:pathLst>
                <a:path w="28746" h="20200" extrusionOk="0">
                  <a:moveTo>
                    <a:pt x="1211" y="866"/>
                  </a:moveTo>
                  <a:lnTo>
                    <a:pt x="28109" y="12124"/>
                  </a:lnTo>
                  <a:lnTo>
                    <a:pt x="18291" y="19761"/>
                  </a:lnTo>
                  <a:lnTo>
                    <a:pt x="1211" y="866"/>
                  </a:lnTo>
                  <a:close/>
                  <a:moveTo>
                    <a:pt x="1" y="0"/>
                  </a:moveTo>
                  <a:lnTo>
                    <a:pt x="18155" y="20085"/>
                  </a:lnTo>
                  <a:lnTo>
                    <a:pt x="18249" y="20199"/>
                  </a:lnTo>
                  <a:lnTo>
                    <a:pt x="28745" y="120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14" name="Google Shape;514;p32"/>
            <p:cNvSpPr/>
            <p:nvPr/>
          </p:nvSpPr>
          <p:spPr bwMode="auto">
            <a:xfrm>
              <a:off x="3409750" y="729800"/>
              <a:ext cx="885600" cy="252250"/>
            </a:xfrm>
            <a:custGeom>
              <a:avLst/>
              <a:gdLst/>
              <a:ahLst/>
              <a:cxnLst/>
              <a:rect l="l" t="t" r="r" b="b"/>
              <a:pathLst>
                <a:path w="35424" h="10090" extrusionOk="0">
                  <a:moveTo>
                    <a:pt x="84" y="1"/>
                  </a:moveTo>
                  <a:lnTo>
                    <a:pt x="1" y="314"/>
                  </a:lnTo>
                  <a:lnTo>
                    <a:pt x="35340" y="10090"/>
                  </a:lnTo>
                  <a:lnTo>
                    <a:pt x="35423" y="977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15" name="Google Shape;515;p32"/>
            <p:cNvSpPr/>
            <p:nvPr/>
          </p:nvSpPr>
          <p:spPr bwMode="auto">
            <a:xfrm>
              <a:off x="3999000" y="976800"/>
              <a:ext cx="299200" cy="933075"/>
            </a:xfrm>
            <a:custGeom>
              <a:avLst/>
              <a:gdLst/>
              <a:ahLst/>
              <a:cxnLst/>
              <a:rect l="l" t="t" r="r" b="b"/>
              <a:pathLst>
                <a:path w="11968" h="37323" extrusionOk="0">
                  <a:moveTo>
                    <a:pt x="11654" y="1"/>
                  </a:moveTo>
                  <a:lnTo>
                    <a:pt x="1" y="37218"/>
                  </a:lnTo>
                  <a:lnTo>
                    <a:pt x="314" y="37322"/>
                  </a:lnTo>
                  <a:lnTo>
                    <a:pt x="11967" y="95"/>
                  </a:lnTo>
                  <a:lnTo>
                    <a:pt x="1165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16" name="Google Shape;516;p32"/>
            <p:cNvSpPr/>
            <p:nvPr/>
          </p:nvSpPr>
          <p:spPr bwMode="auto">
            <a:xfrm>
              <a:off x="2820000" y="2001900"/>
              <a:ext cx="529775" cy="596850"/>
            </a:xfrm>
            <a:custGeom>
              <a:avLst/>
              <a:gdLst/>
              <a:ahLst/>
              <a:cxnLst/>
              <a:rect l="l" t="t" r="r" b="b"/>
              <a:pathLst>
                <a:path w="21191" h="23874" extrusionOk="0">
                  <a:moveTo>
                    <a:pt x="17143" y="805"/>
                  </a:moveTo>
                  <a:lnTo>
                    <a:pt x="20805" y="23550"/>
                  </a:lnTo>
                  <a:lnTo>
                    <a:pt x="637" y="23184"/>
                  </a:lnTo>
                  <a:lnTo>
                    <a:pt x="17143" y="805"/>
                  </a:lnTo>
                  <a:close/>
                  <a:moveTo>
                    <a:pt x="17341" y="1"/>
                  </a:moveTo>
                  <a:lnTo>
                    <a:pt x="1" y="23487"/>
                  </a:lnTo>
                  <a:lnTo>
                    <a:pt x="20993" y="23873"/>
                  </a:lnTo>
                  <a:lnTo>
                    <a:pt x="21191" y="23873"/>
                  </a:lnTo>
                  <a:lnTo>
                    <a:pt x="1734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17" name="Google Shape;517;p32"/>
            <p:cNvSpPr/>
            <p:nvPr/>
          </p:nvSpPr>
          <p:spPr bwMode="auto">
            <a:xfrm>
              <a:off x="3254300" y="2007125"/>
              <a:ext cx="1325" cy="1350"/>
            </a:xfrm>
            <a:custGeom>
              <a:avLst/>
              <a:gdLst/>
              <a:ahLst/>
              <a:cxnLst/>
              <a:rect l="l" t="t" r="r" b="b"/>
              <a:pathLst>
                <a:path w="53" h="54" extrusionOk="0">
                  <a:moveTo>
                    <a:pt x="53" y="1"/>
                  </a:moveTo>
                  <a:lnTo>
                    <a:pt x="0" y="11"/>
                  </a:lnTo>
                  <a:lnTo>
                    <a:pt x="11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18" name="Google Shape;518;p32"/>
            <p:cNvSpPr/>
            <p:nvPr/>
          </p:nvSpPr>
          <p:spPr bwMode="auto">
            <a:xfrm>
              <a:off x="3254575" y="1905400"/>
              <a:ext cx="743650" cy="105925"/>
            </a:xfrm>
            <a:custGeom>
              <a:avLst/>
              <a:gdLst/>
              <a:ahLst/>
              <a:cxnLst/>
              <a:rect l="l" t="t" r="r" b="b"/>
              <a:pathLst>
                <a:path w="29746" h="4237" extrusionOk="0">
                  <a:moveTo>
                    <a:pt x="29631" y="1"/>
                  </a:moveTo>
                  <a:lnTo>
                    <a:pt x="42" y="4070"/>
                  </a:lnTo>
                  <a:lnTo>
                    <a:pt x="0" y="4122"/>
                  </a:lnTo>
                  <a:lnTo>
                    <a:pt x="21" y="4237"/>
                  </a:lnTo>
                  <a:lnTo>
                    <a:pt x="29746" y="157"/>
                  </a:lnTo>
                  <a:lnTo>
                    <a:pt x="2963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19" name="Google Shape;519;p32"/>
            <p:cNvSpPr/>
            <p:nvPr/>
          </p:nvSpPr>
          <p:spPr bwMode="auto">
            <a:xfrm>
              <a:off x="3255075" y="1909325"/>
              <a:ext cx="745000" cy="273625"/>
            </a:xfrm>
            <a:custGeom>
              <a:avLst/>
              <a:gdLst/>
              <a:ahLst/>
              <a:cxnLst/>
              <a:rect l="l" t="t" r="r" b="b"/>
              <a:pathLst>
                <a:path w="29800" h="10945" extrusionOk="0">
                  <a:moveTo>
                    <a:pt x="29726" y="0"/>
                  </a:moveTo>
                  <a:lnTo>
                    <a:pt x="1" y="4080"/>
                  </a:lnTo>
                  <a:lnTo>
                    <a:pt x="28" y="4246"/>
                  </a:lnTo>
                  <a:lnTo>
                    <a:pt x="28" y="4246"/>
                  </a:lnTo>
                  <a:lnTo>
                    <a:pt x="29737" y="157"/>
                  </a:lnTo>
                  <a:lnTo>
                    <a:pt x="29799" y="84"/>
                  </a:lnTo>
                  <a:lnTo>
                    <a:pt x="29726" y="0"/>
                  </a:lnTo>
                  <a:close/>
                  <a:moveTo>
                    <a:pt x="28" y="4246"/>
                  </a:moveTo>
                  <a:lnTo>
                    <a:pt x="22" y="4247"/>
                  </a:lnTo>
                  <a:lnTo>
                    <a:pt x="1107" y="10945"/>
                  </a:lnTo>
                  <a:lnTo>
                    <a:pt x="28" y="4246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20" name="Google Shape;520;p32"/>
            <p:cNvSpPr/>
            <p:nvPr/>
          </p:nvSpPr>
          <p:spPr bwMode="auto">
            <a:xfrm>
              <a:off x="3998475" y="1911400"/>
              <a:ext cx="2625" cy="1850"/>
            </a:xfrm>
            <a:custGeom>
              <a:avLst/>
              <a:gdLst/>
              <a:ahLst/>
              <a:cxnLst/>
              <a:rect l="l" t="t" r="r" b="b"/>
              <a:pathLst>
                <a:path w="105" h="74" extrusionOk="0">
                  <a:moveTo>
                    <a:pt x="63" y="1"/>
                  </a:moveTo>
                  <a:lnTo>
                    <a:pt x="1" y="74"/>
                  </a:lnTo>
                  <a:lnTo>
                    <a:pt x="1" y="74"/>
                  </a:lnTo>
                  <a:lnTo>
                    <a:pt x="105" y="64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21" name="Google Shape;521;p32"/>
            <p:cNvSpPr/>
            <p:nvPr/>
          </p:nvSpPr>
          <p:spPr bwMode="auto">
            <a:xfrm>
              <a:off x="3246225" y="2008175"/>
              <a:ext cx="2100" cy="550"/>
            </a:xfrm>
            <a:custGeom>
              <a:avLst/>
              <a:gdLst/>
              <a:ahLst/>
              <a:cxnLst/>
              <a:rect l="l" t="t" r="r" b="b"/>
              <a:pathLst>
                <a:path w="84" h="22" extrusionOk="0">
                  <a:moveTo>
                    <a:pt x="73" y="0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22" name="Google Shape;522;p32"/>
            <p:cNvSpPr/>
            <p:nvPr/>
          </p:nvSpPr>
          <p:spPr bwMode="auto">
            <a:xfrm>
              <a:off x="3248025" y="2008175"/>
              <a:ext cx="824" cy="25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3" y="0"/>
                  </a:moveTo>
                  <a:lnTo>
                    <a:pt x="1" y="0"/>
                  </a:lnTo>
                  <a:lnTo>
                    <a:pt x="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23" name="Google Shape;523;p32"/>
            <p:cNvSpPr/>
            <p:nvPr/>
          </p:nvSpPr>
          <p:spPr bwMode="auto">
            <a:xfrm>
              <a:off x="3246225" y="2008175"/>
              <a:ext cx="2350" cy="2625"/>
            </a:xfrm>
            <a:custGeom>
              <a:avLst/>
              <a:gdLst/>
              <a:ahLst/>
              <a:cxnLst/>
              <a:rect l="l" t="t" r="r" b="b"/>
              <a:pathLst>
                <a:path w="94" h="105" extrusionOk="0">
                  <a:moveTo>
                    <a:pt x="84" y="0"/>
                  </a:moveTo>
                  <a:lnTo>
                    <a:pt x="0" y="21"/>
                  </a:lnTo>
                  <a:lnTo>
                    <a:pt x="21" y="10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24" name="Google Shape;524;p32"/>
            <p:cNvSpPr/>
            <p:nvPr/>
          </p:nvSpPr>
          <p:spPr bwMode="auto">
            <a:xfrm>
              <a:off x="3246750" y="2007400"/>
              <a:ext cx="101750" cy="587950"/>
            </a:xfrm>
            <a:custGeom>
              <a:avLst/>
              <a:gdLst/>
              <a:ahLst/>
              <a:cxnLst/>
              <a:rect l="l" t="t" r="r" b="b"/>
              <a:pathLst>
                <a:path w="4070" h="23518" extrusionOk="0">
                  <a:moveTo>
                    <a:pt x="302" y="0"/>
                  </a:moveTo>
                  <a:lnTo>
                    <a:pt x="146" y="21"/>
                  </a:lnTo>
                  <a:lnTo>
                    <a:pt x="84" y="31"/>
                  </a:lnTo>
                  <a:lnTo>
                    <a:pt x="73" y="31"/>
                  </a:lnTo>
                  <a:lnTo>
                    <a:pt x="0" y="136"/>
                  </a:lnTo>
                  <a:lnTo>
                    <a:pt x="73" y="585"/>
                  </a:lnTo>
                  <a:lnTo>
                    <a:pt x="2567" y="16037"/>
                  </a:lnTo>
                  <a:lnTo>
                    <a:pt x="3766" y="23518"/>
                  </a:lnTo>
                  <a:lnTo>
                    <a:pt x="3923" y="23497"/>
                  </a:lnTo>
                  <a:lnTo>
                    <a:pt x="3933" y="23330"/>
                  </a:lnTo>
                  <a:lnTo>
                    <a:pt x="4069" y="23330"/>
                  </a:lnTo>
                  <a:lnTo>
                    <a:pt x="1440" y="7022"/>
                  </a:lnTo>
                  <a:lnTo>
                    <a:pt x="334" y="157"/>
                  </a:lnTo>
                  <a:lnTo>
                    <a:pt x="313" y="4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25" name="Google Shape;525;p32"/>
            <p:cNvSpPr/>
            <p:nvPr/>
          </p:nvSpPr>
          <p:spPr bwMode="auto">
            <a:xfrm>
              <a:off x="1695525" y="2755500"/>
              <a:ext cx="737425" cy="689675"/>
            </a:xfrm>
            <a:custGeom>
              <a:avLst/>
              <a:gdLst/>
              <a:ahLst/>
              <a:cxnLst/>
              <a:rect l="l" t="t" r="r" b="b"/>
              <a:pathLst>
                <a:path w="29497" h="27587" extrusionOk="0">
                  <a:moveTo>
                    <a:pt x="4059" y="668"/>
                  </a:moveTo>
                  <a:lnTo>
                    <a:pt x="28766" y="24269"/>
                  </a:lnTo>
                  <a:lnTo>
                    <a:pt x="376" y="27221"/>
                  </a:lnTo>
                  <a:lnTo>
                    <a:pt x="4059" y="668"/>
                  </a:lnTo>
                  <a:close/>
                  <a:moveTo>
                    <a:pt x="3830" y="0"/>
                  </a:moveTo>
                  <a:lnTo>
                    <a:pt x="0" y="27586"/>
                  </a:lnTo>
                  <a:lnTo>
                    <a:pt x="29152" y="24561"/>
                  </a:lnTo>
                  <a:lnTo>
                    <a:pt x="29496" y="24519"/>
                  </a:lnTo>
                  <a:lnTo>
                    <a:pt x="383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26" name="Google Shape;526;p32"/>
            <p:cNvSpPr/>
            <p:nvPr/>
          </p:nvSpPr>
          <p:spPr bwMode="auto">
            <a:xfrm>
              <a:off x="1791250" y="2760950"/>
              <a:ext cx="635425" cy="607275"/>
            </a:xfrm>
            <a:custGeom>
              <a:avLst/>
              <a:gdLst/>
              <a:ahLst/>
              <a:cxnLst/>
              <a:rect l="l" t="t" r="r" b="b"/>
              <a:pathLst>
                <a:path w="25417" h="24291" extrusionOk="0">
                  <a:moveTo>
                    <a:pt x="230" y="1"/>
                  </a:moveTo>
                  <a:lnTo>
                    <a:pt x="1" y="230"/>
                  </a:lnTo>
                  <a:lnTo>
                    <a:pt x="25197" y="24290"/>
                  </a:lnTo>
                  <a:lnTo>
                    <a:pt x="25417" y="24061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27" name="Google Shape;527;p32"/>
            <p:cNvSpPr/>
            <p:nvPr/>
          </p:nvSpPr>
          <p:spPr bwMode="auto">
            <a:xfrm>
              <a:off x="3344825" y="1906200"/>
              <a:ext cx="1201975" cy="701924"/>
            </a:xfrm>
            <a:custGeom>
              <a:avLst/>
              <a:gdLst/>
              <a:ahLst/>
              <a:cxnLst/>
              <a:rect l="l" t="t" r="r" b="b"/>
              <a:pathLst>
                <a:path w="48079" h="28077" extrusionOk="0">
                  <a:moveTo>
                    <a:pt x="26449" y="0"/>
                  </a:moveTo>
                  <a:lnTo>
                    <a:pt x="26188" y="198"/>
                  </a:lnTo>
                  <a:lnTo>
                    <a:pt x="47420" y="27754"/>
                  </a:lnTo>
                  <a:lnTo>
                    <a:pt x="10" y="27378"/>
                  </a:lnTo>
                  <a:lnTo>
                    <a:pt x="0" y="27701"/>
                  </a:lnTo>
                  <a:lnTo>
                    <a:pt x="48078" y="28077"/>
                  </a:lnTo>
                  <a:lnTo>
                    <a:pt x="48078" y="28077"/>
                  </a:lnTo>
                  <a:lnTo>
                    <a:pt x="26449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28" name="Google Shape;528;p32"/>
            <p:cNvSpPr/>
            <p:nvPr/>
          </p:nvSpPr>
          <p:spPr bwMode="auto">
            <a:xfrm>
              <a:off x="3864650" y="2608100"/>
              <a:ext cx="670900" cy="897075"/>
            </a:xfrm>
            <a:custGeom>
              <a:avLst/>
              <a:gdLst/>
              <a:ahLst/>
              <a:cxnLst/>
              <a:rect l="l" t="t" r="r" b="b"/>
              <a:pathLst>
                <a:path w="26836" h="35883" extrusionOk="0">
                  <a:moveTo>
                    <a:pt x="26638" y="1"/>
                  </a:moveTo>
                  <a:lnTo>
                    <a:pt x="1" y="35882"/>
                  </a:lnTo>
                  <a:lnTo>
                    <a:pt x="335" y="35704"/>
                  </a:lnTo>
                  <a:lnTo>
                    <a:pt x="26836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29" name="Google Shape;529;p32"/>
            <p:cNvSpPr/>
            <p:nvPr/>
          </p:nvSpPr>
          <p:spPr bwMode="auto">
            <a:xfrm>
              <a:off x="3873000" y="2608100"/>
              <a:ext cx="667000" cy="892625"/>
            </a:xfrm>
            <a:custGeom>
              <a:avLst/>
              <a:gdLst/>
              <a:ahLst/>
              <a:cxnLst/>
              <a:rect l="l" t="t" r="r" b="b"/>
              <a:pathLst>
                <a:path w="26680" h="35705" extrusionOk="0">
                  <a:moveTo>
                    <a:pt x="26502" y="1"/>
                  </a:moveTo>
                  <a:lnTo>
                    <a:pt x="1" y="35704"/>
                  </a:lnTo>
                  <a:lnTo>
                    <a:pt x="1" y="35704"/>
                  </a:lnTo>
                  <a:lnTo>
                    <a:pt x="335" y="35537"/>
                  </a:lnTo>
                  <a:lnTo>
                    <a:pt x="26680" y="32"/>
                  </a:lnTo>
                  <a:lnTo>
                    <a:pt x="26669" y="32"/>
                  </a:lnTo>
                  <a:lnTo>
                    <a:pt x="26617" y="95"/>
                  </a:lnTo>
                  <a:lnTo>
                    <a:pt x="2654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30" name="Google Shape;530;p32"/>
            <p:cNvSpPr/>
            <p:nvPr/>
          </p:nvSpPr>
          <p:spPr bwMode="auto">
            <a:xfrm>
              <a:off x="3858675" y="3496525"/>
              <a:ext cx="22700" cy="21675"/>
            </a:xfrm>
            <a:custGeom>
              <a:avLst/>
              <a:gdLst/>
              <a:ahLst/>
              <a:cxnLst/>
              <a:rect l="l" t="t" r="r" b="b"/>
              <a:pathLst>
                <a:path w="908" h="867" extrusionOk="0">
                  <a:moveTo>
                    <a:pt x="908" y="0"/>
                  </a:moveTo>
                  <a:lnTo>
                    <a:pt x="574" y="167"/>
                  </a:lnTo>
                  <a:lnTo>
                    <a:pt x="240" y="345"/>
                  </a:lnTo>
                  <a:lnTo>
                    <a:pt x="0" y="668"/>
                  </a:lnTo>
                  <a:lnTo>
                    <a:pt x="261" y="867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31" name="Google Shape;531;p32"/>
            <p:cNvSpPr/>
            <p:nvPr/>
          </p:nvSpPr>
          <p:spPr bwMode="auto">
            <a:xfrm>
              <a:off x="4530600" y="26057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63" y="0"/>
                  </a:moveTo>
                  <a:lnTo>
                    <a:pt x="0" y="94"/>
                  </a:lnTo>
                  <a:lnTo>
                    <a:pt x="240" y="94"/>
                  </a:lnTo>
                  <a:lnTo>
                    <a:pt x="219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32" name="Google Shape;532;p32"/>
            <p:cNvSpPr/>
            <p:nvPr/>
          </p:nvSpPr>
          <p:spPr bwMode="auto">
            <a:xfrm>
              <a:off x="5282325" y="840925"/>
              <a:ext cx="709250" cy="476325"/>
            </a:xfrm>
            <a:custGeom>
              <a:avLst/>
              <a:gdLst/>
              <a:ahLst/>
              <a:cxnLst/>
              <a:rect l="l" t="t" r="r" b="b"/>
              <a:pathLst>
                <a:path w="28370" h="19053" extrusionOk="0">
                  <a:moveTo>
                    <a:pt x="10455" y="439"/>
                  </a:moveTo>
                  <a:lnTo>
                    <a:pt x="27170" y="18238"/>
                  </a:lnTo>
                  <a:lnTo>
                    <a:pt x="648" y="8065"/>
                  </a:lnTo>
                  <a:lnTo>
                    <a:pt x="10455" y="439"/>
                  </a:lnTo>
                  <a:close/>
                  <a:moveTo>
                    <a:pt x="10497" y="0"/>
                  </a:moveTo>
                  <a:lnTo>
                    <a:pt x="1" y="8170"/>
                  </a:lnTo>
                  <a:lnTo>
                    <a:pt x="28369" y="19052"/>
                  </a:lnTo>
                  <a:lnTo>
                    <a:pt x="28369" y="19052"/>
                  </a:lnTo>
                  <a:lnTo>
                    <a:pt x="1049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33" name="Google Shape;533;p32"/>
            <p:cNvSpPr/>
            <p:nvPr/>
          </p:nvSpPr>
          <p:spPr bwMode="auto">
            <a:xfrm>
              <a:off x="3991950" y="1901225"/>
              <a:ext cx="939325" cy="709250"/>
            </a:xfrm>
            <a:custGeom>
              <a:avLst/>
              <a:gdLst/>
              <a:ahLst/>
              <a:cxnLst/>
              <a:rect l="l" t="t" r="r" b="b"/>
              <a:pathLst>
                <a:path w="37573" h="28370" extrusionOk="0">
                  <a:moveTo>
                    <a:pt x="867" y="596"/>
                  </a:moveTo>
                  <a:lnTo>
                    <a:pt x="36988" y="11280"/>
                  </a:lnTo>
                  <a:lnTo>
                    <a:pt x="21880" y="27858"/>
                  </a:lnTo>
                  <a:lnTo>
                    <a:pt x="867" y="596"/>
                  </a:lnTo>
                  <a:close/>
                  <a:moveTo>
                    <a:pt x="0" y="1"/>
                  </a:moveTo>
                  <a:lnTo>
                    <a:pt x="21734" y="28213"/>
                  </a:lnTo>
                  <a:lnTo>
                    <a:pt x="21859" y="28370"/>
                  </a:lnTo>
                  <a:lnTo>
                    <a:pt x="37572" y="111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34" name="Google Shape;534;p32"/>
            <p:cNvSpPr/>
            <p:nvPr/>
          </p:nvSpPr>
          <p:spPr bwMode="auto">
            <a:xfrm>
              <a:off x="4920025" y="1042550"/>
              <a:ext cx="374325" cy="1139900"/>
            </a:xfrm>
            <a:custGeom>
              <a:avLst/>
              <a:gdLst/>
              <a:ahLst/>
              <a:cxnLst/>
              <a:rect l="l" t="t" r="r" b="b"/>
              <a:pathLst>
                <a:path w="14973" h="45596" extrusionOk="0">
                  <a:moveTo>
                    <a:pt x="14670" y="0"/>
                  </a:moveTo>
                  <a:lnTo>
                    <a:pt x="0" y="45491"/>
                  </a:lnTo>
                  <a:lnTo>
                    <a:pt x="313" y="45595"/>
                  </a:lnTo>
                  <a:lnTo>
                    <a:pt x="14973" y="105"/>
                  </a:lnTo>
                  <a:lnTo>
                    <a:pt x="1467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35" name="Google Shape;535;p32"/>
            <p:cNvSpPr/>
            <p:nvPr/>
          </p:nvSpPr>
          <p:spPr bwMode="auto">
            <a:xfrm>
              <a:off x="4531625" y="2174350"/>
              <a:ext cx="862625" cy="785900"/>
            </a:xfrm>
            <a:custGeom>
              <a:avLst/>
              <a:gdLst/>
              <a:ahLst/>
              <a:cxnLst/>
              <a:rect l="l" t="t" r="r" b="b"/>
              <a:pathLst>
                <a:path w="34505" h="31436" extrusionOk="0">
                  <a:moveTo>
                    <a:pt x="15661" y="543"/>
                  </a:moveTo>
                  <a:lnTo>
                    <a:pt x="33722" y="30768"/>
                  </a:lnTo>
                  <a:lnTo>
                    <a:pt x="33722" y="30768"/>
                  </a:lnTo>
                  <a:lnTo>
                    <a:pt x="553" y="17132"/>
                  </a:lnTo>
                  <a:lnTo>
                    <a:pt x="15661" y="543"/>
                  </a:lnTo>
                  <a:close/>
                  <a:moveTo>
                    <a:pt x="15724" y="0"/>
                  </a:moveTo>
                  <a:lnTo>
                    <a:pt x="1" y="17246"/>
                  </a:lnTo>
                  <a:lnTo>
                    <a:pt x="34056" y="31248"/>
                  </a:lnTo>
                  <a:lnTo>
                    <a:pt x="34504" y="31436"/>
                  </a:lnTo>
                  <a:lnTo>
                    <a:pt x="15828" y="188"/>
                  </a:lnTo>
                  <a:lnTo>
                    <a:pt x="1572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36" name="Google Shape;536;p32"/>
            <p:cNvSpPr/>
            <p:nvPr/>
          </p:nvSpPr>
          <p:spPr bwMode="auto">
            <a:xfrm>
              <a:off x="5971200" y="1297400"/>
              <a:ext cx="368075" cy="697225"/>
            </a:xfrm>
            <a:custGeom>
              <a:avLst/>
              <a:gdLst/>
              <a:ahLst/>
              <a:cxnLst/>
              <a:rect l="l" t="t" r="r" b="b"/>
              <a:pathLst>
                <a:path w="14723" h="27889" extrusionOk="0">
                  <a:moveTo>
                    <a:pt x="429" y="772"/>
                  </a:moveTo>
                  <a:lnTo>
                    <a:pt x="14284" y="12072"/>
                  </a:lnTo>
                  <a:lnTo>
                    <a:pt x="4080" y="27012"/>
                  </a:lnTo>
                  <a:lnTo>
                    <a:pt x="429" y="772"/>
                  </a:lnTo>
                  <a:close/>
                  <a:moveTo>
                    <a:pt x="0" y="0"/>
                  </a:moveTo>
                  <a:lnTo>
                    <a:pt x="3819" y="27471"/>
                  </a:lnTo>
                  <a:lnTo>
                    <a:pt x="3872" y="27889"/>
                  </a:lnTo>
                  <a:lnTo>
                    <a:pt x="14723" y="12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37" name="Google Shape;537;p32"/>
            <p:cNvSpPr/>
            <p:nvPr/>
          </p:nvSpPr>
          <p:spPr bwMode="auto">
            <a:xfrm>
              <a:off x="4928875" y="2181125"/>
              <a:ext cx="718900" cy="762725"/>
            </a:xfrm>
            <a:custGeom>
              <a:avLst/>
              <a:gdLst/>
              <a:ahLst/>
              <a:cxnLst/>
              <a:rect l="l" t="t" r="r" b="b"/>
              <a:pathLst>
                <a:path w="28756" h="30509" extrusionOk="0">
                  <a:moveTo>
                    <a:pt x="22" y="0"/>
                  </a:moveTo>
                  <a:lnTo>
                    <a:pt x="1" y="21"/>
                  </a:lnTo>
                  <a:lnTo>
                    <a:pt x="95" y="167"/>
                  </a:lnTo>
                  <a:lnTo>
                    <a:pt x="28526" y="532"/>
                  </a:lnTo>
                  <a:lnTo>
                    <a:pt x="18187" y="30446"/>
                  </a:lnTo>
                  <a:lnTo>
                    <a:pt x="18218" y="30508"/>
                  </a:lnTo>
                  <a:lnTo>
                    <a:pt x="18333" y="30508"/>
                  </a:lnTo>
                  <a:lnTo>
                    <a:pt x="28756" y="37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38" name="Google Shape;538;p32"/>
            <p:cNvSpPr/>
            <p:nvPr/>
          </p:nvSpPr>
          <p:spPr bwMode="auto">
            <a:xfrm>
              <a:off x="5387200" y="2190500"/>
              <a:ext cx="262425" cy="753349"/>
            </a:xfrm>
            <a:custGeom>
              <a:avLst/>
              <a:gdLst/>
              <a:ahLst/>
              <a:cxnLst/>
              <a:rect l="l" t="t" r="r" b="b"/>
              <a:pathLst>
                <a:path w="10497" h="30134" extrusionOk="0">
                  <a:moveTo>
                    <a:pt x="10423" y="1"/>
                  </a:moveTo>
                  <a:lnTo>
                    <a:pt x="0" y="30133"/>
                  </a:lnTo>
                  <a:lnTo>
                    <a:pt x="177" y="30133"/>
                  </a:lnTo>
                  <a:lnTo>
                    <a:pt x="10496" y="282"/>
                  </a:lnTo>
                  <a:lnTo>
                    <a:pt x="1042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39" name="Google Shape;539;p32"/>
            <p:cNvSpPr/>
            <p:nvPr/>
          </p:nvSpPr>
          <p:spPr bwMode="auto">
            <a:xfrm>
              <a:off x="5647750" y="2190500"/>
              <a:ext cx="3150" cy="7075"/>
            </a:xfrm>
            <a:custGeom>
              <a:avLst/>
              <a:gdLst/>
              <a:ahLst/>
              <a:cxnLst/>
              <a:rect l="l" t="t" r="r" b="b"/>
              <a:pathLst>
                <a:path w="126" h="283" extrusionOk="0">
                  <a:moveTo>
                    <a:pt x="1" y="1"/>
                  </a:moveTo>
                  <a:lnTo>
                    <a:pt x="74" y="282"/>
                  </a:lnTo>
                  <a:lnTo>
                    <a:pt x="126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40" name="Google Shape;540;p32"/>
            <p:cNvSpPr/>
            <p:nvPr/>
          </p:nvSpPr>
          <p:spPr bwMode="auto">
            <a:xfrm>
              <a:off x="5647750" y="2186575"/>
              <a:ext cx="5525" cy="3950"/>
            </a:xfrm>
            <a:custGeom>
              <a:avLst/>
              <a:gdLst/>
              <a:ahLst/>
              <a:cxnLst/>
              <a:rect l="l" t="t" r="r" b="b"/>
              <a:pathLst>
                <a:path w="221" h="158" extrusionOk="0">
                  <a:moveTo>
                    <a:pt x="53" y="1"/>
                  </a:moveTo>
                  <a:lnTo>
                    <a:pt x="1" y="158"/>
                  </a:lnTo>
                  <a:lnTo>
                    <a:pt x="199" y="5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41" name="Google Shape;541;p32"/>
            <p:cNvSpPr/>
            <p:nvPr/>
          </p:nvSpPr>
          <p:spPr bwMode="auto">
            <a:xfrm>
              <a:off x="4929149" y="2177200"/>
              <a:ext cx="719950" cy="13325"/>
            </a:xfrm>
            <a:custGeom>
              <a:avLst/>
              <a:gdLst/>
              <a:ahLst/>
              <a:cxnLst/>
              <a:rect l="l" t="t" r="r" b="b"/>
              <a:pathLst>
                <a:path w="28798" h="533" extrusionOk="0">
                  <a:moveTo>
                    <a:pt x="11" y="0"/>
                  </a:moveTo>
                  <a:lnTo>
                    <a:pt x="1" y="53"/>
                  </a:lnTo>
                  <a:lnTo>
                    <a:pt x="84" y="74"/>
                  </a:lnTo>
                  <a:lnTo>
                    <a:pt x="11" y="157"/>
                  </a:lnTo>
                  <a:lnTo>
                    <a:pt x="28745" y="533"/>
                  </a:lnTo>
                  <a:lnTo>
                    <a:pt x="28797" y="37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42" name="Google Shape;542;p32"/>
            <p:cNvSpPr/>
            <p:nvPr/>
          </p:nvSpPr>
          <p:spPr bwMode="auto">
            <a:xfrm>
              <a:off x="5647750" y="2187900"/>
              <a:ext cx="5000" cy="5250"/>
            </a:xfrm>
            <a:custGeom>
              <a:avLst/>
              <a:gdLst/>
              <a:ahLst/>
              <a:cxnLst/>
              <a:rect l="l" t="t" r="r" b="b"/>
              <a:pathLst>
                <a:path w="200" h="210" extrusionOk="0">
                  <a:moveTo>
                    <a:pt x="199" y="1"/>
                  </a:moveTo>
                  <a:lnTo>
                    <a:pt x="1" y="105"/>
                  </a:lnTo>
                  <a:lnTo>
                    <a:pt x="126" y="20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43" name="Google Shape;543;p32"/>
            <p:cNvSpPr/>
            <p:nvPr/>
          </p:nvSpPr>
          <p:spPr bwMode="auto">
            <a:xfrm>
              <a:off x="5384300" y="2943824"/>
              <a:ext cx="7325" cy="7575"/>
            </a:xfrm>
            <a:custGeom>
              <a:avLst/>
              <a:gdLst/>
              <a:ahLst/>
              <a:cxnLst/>
              <a:rect l="l" t="t" r="r" b="b"/>
              <a:pathLst>
                <a:path w="293" h="303" extrusionOk="0">
                  <a:moveTo>
                    <a:pt x="1" y="0"/>
                  </a:moveTo>
                  <a:lnTo>
                    <a:pt x="189" y="3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44" name="Google Shape;544;p32"/>
            <p:cNvSpPr/>
            <p:nvPr/>
          </p:nvSpPr>
          <p:spPr bwMode="auto">
            <a:xfrm>
              <a:off x="4923150" y="2187900"/>
              <a:ext cx="157050" cy="262675"/>
            </a:xfrm>
            <a:custGeom>
              <a:avLst/>
              <a:gdLst/>
              <a:ahLst/>
              <a:cxnLst/>
              <a:rect l="l" t="t" r="r" b="b"/>
              <a:pathLst>
                <a:path w="6282" h="10507" extrusionOk="0">
                  <a:moveTo>
                    <a:pt x="0" y="1"/>
                  </a:moveTo>
                  <a:lnTo>
                    <a:pt x="0" y="1"/>
                  </a:lnTo>
                  <a:lnTo>
                    <a:pt x="6281" y="10507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45" name="Google Shape;545;p32"/>
            <p:cNvSpPr/>
            <p:nvPr/>
          </p:nvSpPr>
          <p:spPr bwMode="auto">
            <a:xfrm>
              <a:off x="5384575" y="2959975"/>
              <a:ext cx="1325" cy="1325"/>
            </a:xfrm>
            <a:custGeom>
              <a:avLst/>
              <a:gdLst/>
              <a:ahLst/>
              <a:cxnLst/>
              <a:rect l="l" t="t" r="r" b="b"/>
              <a:pathLst>
                <a:path w="53" h="53" extrusionOk="0">
                  <a:moveTo>
                    <a:pt x="1" y="1"/>
                  </a:moveTo>
                  <a:lnTo>
                    <a:pt x="32" y="53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46" name="Google Shape;546;p32"/>
            <p:cNvSpPr/>
            <p:nvPr/>
          </p:nvSpPr>
          <p:spPr bwMode="auto">
            <a:xfrm>
              <a:off x="5381700" y="2955025"/>
              <a:ext cx="5250" cy="4975"/>
            </a:xfrm>
            <a:custGeom>
              <a:avLst/>
              <a:gdLst/>
              <a:ahLst/>
              <a:cxnLst/>
              <a:rect l="l" t="t" r="r" b="b"/>
              <a:pathLst>
                <a:path w="210" h="199" extrusionOk="0">
                  <a:moveTo>
                    <a:pt x="1" y="0"/>
                  </a:moveTo>
                  <a:lnTo>
                    <a:pt x="116" y="199"/>
                  </a:lnTo>
                  <a:lnTo>
                    <a:pt x="167" y="199"/>
                  </a:lnTo>
                  <a:lnTo>
                    <a:pt x="209" y="84"/>
                  </a:lnTo>
                  <a:lnTo>
                    <a:pt x="53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47" name="Google Shape;547;p32"/>
            <p:cNvSpPr/>
            <p:nvPr/>
          </p:nvSpPr>
          <p:spPr bwMode="auto">
            <a:xfrm>
              <a:off x="4916625" y="2176950"/>
              <a:ext cx="14650" cy="4725"/>
            </a:xfrm>
            <a:custGeom>
              <a:avLst/>
              <a:gdLst/>
              <a:ahLst/>
              <a:cxnLst/>
              <a:rect l="l" t="t" r="r" b="b"/>
              <a:pathLst>
                <a:path w="586" h="189" extrusionOk="0">
                  <a:moveTo>
                    <a:pt x="1" y="0"/>
                  </a:moveTo>
                  <a:lnTo>
                    <a:pt x="94" y="146"/>
                  </a:lnTo>
                  <a:lnTo>
                    <a:pt x="147" y="84"/>
                  </a:lnTo>
                  <a:lnTo>
                    <a:pt x="178" y="0"/>
                  </a:lnTo>
                  <a:close/>
                  <a:moveTo>
                    <a:pt x="502" y="63"/>
                  </a:moveTo>
                  <a:lnTo>
                    <a:pt x="470" y="146"/>
                  </a:lnTo>
                  <a:lnTo>
                    <a:pt x="491" y="188"/>
                  </a:lnTo>
                  <a:lnTo>
                    <a:pt x="512" y="167"/>
                  </a:lnTo>
                  <a:lnTo>
                    <a:pt x="585" y="84"/>
                  </a:lnTo>
                  <a:lnTo>
                    <a:pt x="502" y="63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48" name="Google Shape;548;p32"/>
            <p:cNvSpPr/>
            <p:nvPr/>
          </p:nvSpPr>
          <p:spPr bwMode="auto">
            <a:xfrm>
              <a:off x="4920275" y="2176950"/>
              <a:ext cx="9150" cy="3675"/>
            </a:xfrm>
            <a:custGeom>
              <a:avLst/>
              <a:gdLst/>
              <a:ahLst/>
              <a:cxnLst/>
              <a:rect l="l" t="t" r="r" b="b"/>
              <a:pathLst>
                <a:path w="366" h="147" extrusionOk="0">
                  <a:moveTo>
                    <a:pt x="32" y="0"/>
                  </a:moveTo>
                  <a:lnTo>
                    <a:pt x="1" y="84"/>
                  </a:lnTo>
                  <a:lnTo>
                    <a:pt x="74" y="0"/>
                  </a:lnTo>
                  <a:close/>
                  <a:moveTo>
                    <a:pt x="240" y="10"/>
                  </a:moveTo>
                  <a:lnTo>
                    <a:pt x="282" y="84"/>
                  </a:lnTo>
                  <a:lnTo>
                    <a:pt x="324" y="146"/>
                  </a:lnTo>
                  <a:lnTo>
                    <a:pt x="356" y="63"/>
                  </a:lnTo>
                  <a:lnTo>
                    <a:pt x="366" y="1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49" name="Google Shape;549;p32"/>
            <p:cNvSpPr/>
            <p:nvPr/>
          </p:nvSpPr>
          <p:spPr bwMode="auto">
            <a:xfrm>
              <a:off x="4918975" y="2176950"/>
              <a:ext cx="470049" cy="780175"/>
            </a:xfrm>
            <a:custGeom>
              <a:avLst/>
              <a:gdLst/>
              <a:ahLst/>
              <a:cxnLst/>
              <a:rect l="l" t="t" r="r" b="b"/>
              <a:pathLst>
                <a:path w="18802" h="31207" extrusionOk="0">
                  <a:moveTo>
                    <a:pt x="126" y="0"/>
                  </a:moveTo>
                  <a:lnTo>
                    <a:pt x="53" y="84"/>
                  </a:lnTo>
                  <a:lnTo>
                    <a:pt x="0" y="146"/>
                  </a:lnTo>
                  <a:lnTo>
                    <a:pt x="167" y="439"/>
                  </a:lnTo>
                  <a:lnTo>
                    <a:pt x="6448" y="10945"/>
                  </a:lnTo>
                  <a:lnTo>
                    <a:pt x="18510" y="31123"/>
                  </a:lnTo>
                  <a:lnTo>
                    <a:pt x="18562" y="31144"/>
                  </a:lnTo>
                  <a:lnTo>
                    <a:pt x="18718" y="31207"/>
                  </a:lnTo>
                  <a:lnTo>
                    <a:pt x="18802" y="30977"/>
                  </a:lnTo>
                  <a:lnTo>
                    <a:pt x="18614" y="30675"/>
                  </a:lnTo>
                  <a:lnTo>
                    <a:pt x="18583" y="30613"/>
                  </a:lnTo>
                  <a:lnTo>
                    <a:pt x="491" y="334"/>
                  </a:lnTo>
                  <a:lnTo>
                    <a:pt x="397" y="188"/>
                  </a:lnTo>
                  <a:lnTo>
                    <a:pt x="376" y="146"/>
                  </a:lnTo>
                  <a:lnTo>
                    <a:pt x="334" y="84"/>
                  </a:lnTo>
                  <a:lnTo>
                    <a:pt x="292" y="1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50" name="Google Shape;550;p32"/>
            <p:cNvSpPr/>
            <p:nvPr/>
          </p:nvSpPr>
          <p:spPr bwMode="auto">
            <a:xfrm>
              <a:off x="6067175" y="1589775"/>
              <a:ext cx="448950" cy="461200"/>
            </a:xfrm>
            <a:custGeom>
              <a:avLst/>
              <a:gdLst/>
              <a:ahLst/>
              <a:cxnLst/>
              <a:rect l="l" t="t" r="r" b="b"/>
              <a:pathLst>
                <a:path w="17958" h="18448" extrusionOk="0">
                  <a:moveTo>
                    <a:pt x="10706" y="1"/>
                  </a:moveTo>
                  <a:lnTo>
                    <a:pt x="1" y="15672"/>
                  </a:lnTo>
                  <a:lnTo>
                    <a:pt x="272" y="15850"/>
                  </a:lnTo>
                  <a:lnTo>
                    <a:pt x="10622" y="690"/>
                  </a:lnTo>
                  <a:lnTo>
                    <a:pt x="17655" y="18447"/>
                  </a:lnTo>
                  <a:lnTo>
                    <a:pt x="17958" y="18333"/>
                  </a:lnTo>
                  <a:lnTo>
                    <a:pt x="10706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51" name="Google Shape;551;p32"/>
            <p:cNvSpPr/>
            <p:nvPr/>
          </p:nvSpPr>
          <p:spPr bwMode="auto">
            <a:xfrm>
              <a:off x="5643850" y="1290600"/>
              <a:ext cx="430674" cy="901225"/>
            </a:xfrm>
            <a:custGeom>
              <a:avLst/>
              <a:gdLst/>
              <a:ahLst/>
              <a:cxnLst/>
              <a:rect l="l" t="t" r="r" b="b"/>
              <a:pathLst>
                <a:path w="17227" h="36049" extrusionOk="0">
                  <a:moveTo>
                    <a:pt x="13387" y="1"/>
                  </a:moveTo>
                  <a:lnTo>
                    <a:pt x="1" y="35944"/>
                  </a:lnTo>
                  <a:lnTo>
                    <a:pt x="303" y="36049"/>
                  </a:lnTo>
                  <a:lnTo>
                    <a:pt x="13240" y="1316"/>
                  </a:lnTo>
                  <a:lnTo>
                    <a:pt x="16913" y="27743"/>
                  </a:lnTo>
                  <a:lnTo>
                    <a:pt x="17226" y="27702"/>
                  </a:lnTo>
                  <a:lnTo>
                    <a:pt x="13387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52" name="Google Shape;552;p32"/>
            <p:cNvSpPr/>
            <p:nvPr/>
          </p:nvSpPr>
          <p:spPr bwMode="auto">
            <a:xfrm>
              <a:off x="4912975" y="1294275"/>
              <a:ext cx="1072600" cy="900425"/>
            </a:xfrm>
            <a:custGeom>
              <a:avLst/>
              <a:gdLst/>
              <a:ahLst/>
              <a:cxnLst/>
              <a:rect l="l" t="t" r="r" b="b"/>
              <a:pathLst>
                <a:path w="42904" h="36017" extrusionOk="0">
                  <a:moveTo>
                    <a:pt x="42183" y="1023"/>
                  </a:moveTo>
                  <a:lnTo>
                    <a:pt x="29277" y="35683"/>
                  </a:lnTo>
                  <a:lnTo>
                    <a:pt x="877" y="35317"/>
                  </a:lnTo>
                  <a:lnTo>
                    <a:pt x="42183" y="1023"/>
                  </a:lnTo>
                  <a:close/>
                  <a:moveTo>
                    <a:pt x="42904" y="0"/>
                  </a:moveTo>
                  <a:lnTo>
                    <a:pt x="335" y="35349"/>
                  </a:lnTo>
                  <a:lnTo>
                    <a:pt x="1" y="35630"/>
                  </a:lnTo>
                  <a:lnTo>
                    <a:pt x="29382" y="36017"/>
                  </a:lnTo>
                  <a:lnTo>
                    <a:pt x="29496" y="36017"/>
                  </a:lnTo>
                  <a:lnTo>
                    <a:pt x="4290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53" name="Google Shape;553;p32"/>
            <p:cNvSpPr/>
            <p:nvPr/>
          </p:nvSpPr>
          <p:spPr bwMode="auto">
            <a:xfrm>
              <a:off x="2780075" y="3511925"/>
              <a:ext cx="1082800" cy="280425"/>
            </a:xfrm>
            <a:custGeom>
              <a:avLst/>
              <a:gdLst/>
              <a:ahLst/>
              <a:cxnLst/>
              <a:rect l="l" t="t" r="r" b="b"/>
              <a:pathLst>
                <a:path w="43312" h="11217" extrusionOk="0">
                  <a:moveTo>
                    <a:pt x="43228" y="0"/>
                  </a:moveTo>
                  <a:lnTo>
                    <a:pt x="1" y="10903"/>
                  </a:lnTo>
                  <a:lnTo>
                    <a:pt x="74" y="11216"/>
                  </a:lnTo>
                  <a:lnTo>
                    <a:pt x="43311" y="313"/>
                  </a:lnTo>
                  <a:lnTo>
                    <a:pt x="43228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54" name="Google Shape;554;p32"/>
            <p:cNvSpPr/>
            <p:nvPr/>
          </p:nvSpPr>
          <p:spPr bwMode="auto">
            <a:xfrm>
              <a:off x="1694475" y="3360125"/>
              <a:ext cx="740550" cy="538650"/>
            </a:xfrm>
            <a:custGeom>
              <a:avLst/>
              <a:gdLst/>
              <a:ahLst/>
              <a:cxnLst/>
              <a:rect l="l" t="t" r="r" b="b"/>
              <a:pathLst>
                <a:path w="29622" h="21546" extrusionOk="0">
                  <a:moveTo>
                    <a:pt x="28724" y="417"/>
                  </a:moveTo>
                  <a:lnTo>
                    <a:pt x="7429" y="20982"/>
                  </a:lnTo>
                  <a:lnTo>
                    <a:pt x="459" y="3360"/>
                  </a:lnTo>
                  <a:lnTo>
                    <a:pt x="28724" y="417"/>
                  </a:lnTo>
                  <a:close/>
                  <a:moveTo>
                    <a:pt x="29622" y="0"/>
                  </a:moveTo>
                  <a:lnTo>
                    <a:pt x="0" y="3078"/>
                  </a:lnTo>
                  <a:lnTo>
                    <a:pt x="7304" y="21545"/>
                  </a:lnTo>
                  <a:lnTo>
                    <a:pt x="2962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55" name="Google Shape;555;p32"/>
            <p:cNvSpPr/>
            <p:nvPr/>
          </p:nvSpPr>
          <p:spPr bwMode="auto">
            <a:xfrm>
              <a:off x="1867425" y="3359600"/>
              <a:ext cx="921550" cy="537600"/>
            </a:xfrm>
            <a:custGeom>
              <a:avLst/>
              <a:gdLst/>
              <a:ahLst/>
              <a:cxnLst/>
              <a:rect l="l" t="t" r="r" b="b"/>
              <a:pathLst>
                <a:path w="36862" h="21504" extrusionOk="0">
                  <a:moveTo>
                    <a:pt x="22245" y="469"/>
                  </a:moveTo>
                  <a:lnTo>
                    <a:pt x="36226" y="17028"/>
                  </a:lnTo>
                  <a:lnTo>
                    <a:pt x="908" y="21065"/>
                  </a:lnTo>
                  <a:lnTo>
                    <a:pt x="22245" y="469"/>
                  </a:lnTo>
                  <a:close/>
                  <a:moveTo>
                    <a:pt x="22266" y="0"/>
                  </a:moveTo>
                  <a:lnTo>
                    <a:pt x="0" y="21503"/>
                  </a:lnTo>
                  <a:lnTo>
                    <a:pt x="36560" y="17309"/>
                  </a:lnTo>
                  <a:lnTo>
                    <a:pt x="36862" y="17278"/>
                  </a:lnTo>
                  <a:lnTo>
                    <a:pt x="22266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56" name="Google Shape;556;p32"/>
            <p:cNvSpPr/>
            <p:nvPr/>
          </p:nvSpPr>
          <p:spPr bwMode="auto">
            <a:xfrm>
              <a:off x="2768600" y="3508800"/>
              <a:ext cx="1103900" cy="566575"/>
            </a:xfrm>
            <a:custGeom>
              <a:avLst/>
              <a:gdLst/>
              <a:ahLst/>
              <a:cxnLst/>
              <a:rect l="l" t="t" r="r" b="b"/>
              <a:pathLst>
                <a:path w="44156" h="22663" extrusionOk="0">
                  <a:moveTo>
                    <a:pt x="43311" y="553"/>
                  </a:moveTo>
                  <a:lnTo>
                    <a:pt x="26012" y="22266"/>
                  </a:lnTo>
                  <a:lnTo>
                    <a:pt x="993" y="11227"/>
                  </a:lnTo>
                  <a:lnTo>
                    <a:pt x="43311" y="553"/>
                  </a:lnTo>
                  <a:close/>
                  <a:moveTo>
                    <a:pt x="44156" y="0"/>
                  </a:moveTo>
                  <a:lnTo>
                    <a:pt x="1" y="11143"/>
                  </a:lnTo>
                  <a:lnTo>
                    <a:pt x="26106" y="22662"/>
                  </a:lnTo>
                  <a:lnTo>
                    <a:pt x="44156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57" name="Google Shape;557;p32"/>
            <p:cNvSpPr/>
            <p:nvPr/>
          </p:nvSpPr>
          <p:spPr bwMode="auto">
            <a:xfrm>
              <a:off x="1864025" y="3783450"/>
              <a:ext cx="923400" cy="449975"/>
            </a:xfrm>
            <a:custGeom>
              <a:avLst/>
              <a:gdLst/>
              <a:ahLst/>
              <a:cxnLst/>
              <a:rect l="l" t="t" r="r" b="b"/>
              <a:pathLst>
                <a:path w="36936" h="17999" extrusionOk="0">
                  <a:moveTo>
                    <a:pt x="36424" y="387"/>
                  </a:moveTo>
                  <a:lnTo>
                    <a:pt x="29079" y="17571"/>
                  </a:lnTo>
                  <a:lnTo>
                    <a:pt x="1169" y="4424"/>
                  </a:lnTo>
                  <a:lnTo>
                    <a:pt x="36424" y="387"/>
                  </a:lnTo>
                  <a:close/>
                  <a:moveTo>
                    <a:pt x="36935" y="0"/>
                  </a:moveTo>
                  <a:lnTo>
                    <a:pt x="0" y="4236"/>
                  </a:lnTo>
                  <a:lnTo>
                    <a:pt x="29246" y="17999"/>
                  </a:lnTo>
                  <a:lnTo>
                    <a:pt x="36935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58" name="Google Shape;558;p32"/>
            <p:cNvSpPr/>
            <p:nvPr/>
          </p:nvSpPr>
          <p:spPr bwMode="auto">
            <a:xfrm>
              <a:off x="2586300" y="3782925"/>
              <a:ext cx="847475" cy="450500"/>
            </a:xfrm>
            <a:custGeom>
              <a:avLst/>
              <a:gdLst/>
              <a:ahLst/>
              <a:cxnLst/>
              <a:rect l="l" t="t" r="r" b="b"/>
              <a:pathLst>
                <a:path w="33899" h="18020" extrusionOk="0">
                  <a:moveTo>
                    <a:pt x="7877" y="429"/>
                  </a:moveTo>
                  <a:lnTo>
                    <a:pt x="32813" y="11436"/>
                  </a:lnTo>
                  <a:lnTo>
                    <a:pt x="543" y="17592"/>
                  </a:lnTo>
                  <a:lnTo>
                    <a:pt x="7877" y="429"/>
                  </a:lnTo>
                  <a:close/>
                  <a:moveTo>
                    <a:pt x="7700" y="1"/>
                  </a:moveTo>
                  <a:lnTo>
                    <a:pt x="0" y="18020"/>
                  </a:lnTo>
                  <a:lnTo>
                    <a:pt x="33899" y="11551"/>
                  </a:lnTo>
                  <a:lnTo>
                    <a:pt x="7856" y="63"/>
                  </a:lnTo>
                  <a:lnTo>
                    <a:pt x="770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59" name="Google Shape;559;p32"/>
            <p:cNvSpPr/>
            <p:nvPr/>
          </p:nvSpPr>
          <p:spPr bwMode="auto">
            <a:xfrm>
              <a:off x="4528750" y="2595575"/>
              <a:ext cx="871500" cy="435899"/>
            </a:xfrm>
            <a:custGeom>
              <a:avLst/>
              <a:gdLst/>
              <a:ahLst/>
              <a:cxnLst/>
              <a:rect l="l" t="t" r="r" b="b"/>
              <a:pathLst>
                <a:path w="34860" h="17436" extrusionOk="0">
                  <a:moveTo>
                    <a:pt x="784" y="679"/>
                  </a:moveTo>
                  <a:lnTo>
                    <a:pt x="33597" y="14170"/>
                  </a:lnTo>
                  <a:lnTo>
                    <a:pt x="10633" y="17081"/>
                  </a:lnTo>
                  <a:lnTo>
                    <a:pt x="784" y="679"/>
                  </a:lnTo>
                  <a:close/>
                  <a:moveTo>
                    <a:pt x="1" y="1"/>
                  </a:moveTo>
                  <a:lnTo>
                    <a:pt x="10403" y="17341"/>
                  </a:lnTo>
                  <a:lnTo>
                    <a:pt x="10455" y="17436"/>
                  </a:lnTo>
                  <a:lnTo>
                    <a:pt x="34860" y="14337"/>
                  </a:lnTo>
                  <a:lnTo>
                    <a:pt x="460" y="1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60" name="Google Shape;560;p32"/>
            <p:cNvSpPr/>
            <p:nvPr/>
          </p:nvSpPr>
          <p:spPr bwMode="auto">
            <a:xfrm>
              <a:off x="3847975" y="2596900"/>
              <a:ext cx="950000" cy="930700"/>
            </a:xfrm>
            <a:custGeom>
              <a:avLst/>
              <a:gdLst/>
              <a:ahLst/>
              <a:cxnLst/>
              <a:rect l="l" t="t" r="r" b="b"/>
              <a:pathLst>
                <a:path w="38000" h="37228" extrusionOk="0">
                  <a:moveTo>
                    <a:pt x="27607" y="574"/>
                  </a:moveTo>
                  <a:lnTo>
                    <a:pt x="37551" y="17142"/>
                  </a:lnTo>
                  <a:lnTo>
                    <a:pt x="1106" y="36278"/>
                  </a:lnTo>
                  <a:lnTo>
                    <a:pt x="27607" y="574"/>
                  </a:lnTo>
                  <a:close/>
                  <a:moveTo>
                    <a:pt x="27639" y="0"/>
                  </a:moveTo>
                  <a:lnTo>
                    <a:pt x="428" y="36653"/>
                  </a:lnTo>
                  <a:lnTo>
                    <a:pt x="0" y="37227"/>
                  </a:lnTo>
                  <a:lnTo>
                    <a:pt x="37999" y="17268"/>
                  </a:lnTo>
                  <a:lnTo>
                    <a:pt x="27639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61" name="Google Shape;561;p32"/>
            <p:cNvSpPr/>
            <p:nvPr/>
          </p:nvSpPr>
          <p:spPr bwMode="auto">
            <a:xfrm>
              <a:off x="3412625" y="3505675"/>
              <a:ext cx="533950" cy="663325"/>
            </a:xfrm>
            <a:custGeom>
              <a:avLst/>
              <a:gdLst/>
              <a:ahLst/>
              <a:cxnLst/>
              <a:rect l="l" t="t" r="r" b="b"/>
              <a:pathLst>
                <a:path w="21358" h="26533" extrusionOk="0">
                  <a:moveTo>
                    <a:pt x="17852" y="803"/>
                  </a:moveTo>
                  <a:lnTo>
                    <a:pt x="20982" y="26136"/>
                  </a:lnTo>
                  <a:lnTo>
                    <a:pt x="595" y="22474"/>
                  </a:lnTo>
                  <a:lnTo>
                    <a:pt x="17852" y="803"/>
                  </a:lnTo>
                  <a:close/>
                  <a:moveTo>
                    <a:pt x="18082" y="0"/>
                  </a:moveTo>
                  <a:lnTo>
                    <a:pt x="1" y="22693"/>
                  </a:lnTo>
                  <a:lnTo>
                    <a:pt x="21139" y="26491"/>
                  </a:lnTo>
                  <a:lnTo>
                    <a:pt x="21358" y="26532"/>
                  </a:lnTo>
                  <a:lnTo>
                    <a:pt x="18134" y="386"/>
                  </a:lnTo>
                  <a:lnTo>
                    <a:pt x="1808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62" name="Google Shape;562;p32"/>
            <p:cNvSpPr/>
            <p:nvPr/>
          </p:nvSpPr>
          <p:spPr bwMode="auto">
            <a:xfrm>
              <a:off x="3414725" y="4065150"/>
              <a:ext cx="537075" cy="410875"/>
            </a:xfrm>
            <a:custGeom>
              <a:avLst/>
              <a:gdLst/>
              <a:ahLst/>
              <a:cxnLst/>
              <a:rect l="l" t="t" r="r" b="b"/>
              <a:pathLst>
                <a:path w="21483" h="16435" extrusionOk="0">
                  <a:moveTo>
                    <a:pt x="439" y="408"/>
                  </a:moveTo>
                  <a:lnTo>
                    <a:pt x="20680" y="4049"/>
                  </a:lnTo>
                  <a:lnTo>
                    <a:pt x="4267" y="15892"/>
                  </a:lnTo>
                  <a:lnTo>
                    <a:pt x="439" y="408"/>
                  </a:lnTo>
                  <a:close/>
                  <a:moveTo>
                    <a:pt x="0" y="1"/>
                  </a:moveTo>
                  <a:lnTo>
                    <a:pt x="4069" y="16434"/>
                  </a:lnTo>
                  <a:lnTo>
                    <a:pt x="21483" y="38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63" name="Google Shape;563;p32"/>
            <p:cNvSpPr/>
            <p:nvPr/>
          </p:nvSpPr>
          <p:spPr bwMode="auto">
            <a:xfrm>
              <a:off x="3508875" y="4157250"/>
              <a:ext cx="539950" cy="421025"/>
            </a:xfrm>
            <a:custGeom>
              <a:avLst/>
              <a:gdLst/>
              <a:ahLst/>
              <a:cxnLst/>
              <a:rect l="l" t="t" r="r" b="b"/>
              <a:pathLst>
                <a:path w="21598" h="16841" extrusionOk="0">
                  <a:moveTo>
                    <a:pt x="17216" y="543"/>
                  </a:moveTo>
                  <a:lnTo>
                    <a:pt x="21160" y="16423"/>
                  </a:lnTo>
                  <a:lnTo>
                    <a:pt x="793" y="12395"/>
                  </a:lnTo>
                  <a:lnTo>
                    <a:pt x="17216" y="543"/>
                  </a:lnTo>
                  <a:close/>
                  <a:moveTo>
                    <a:pt x="17414" y="0"/>
                  </a:moveTo>
                  <a:lnTo>
                    <a:pt x="0" y="12562"/>
                  </a:lnTo>
                  <a:lnTo>
                    <a:pt x="21598" y="16840"/>
                  </a:lnTo>
                  <a:lnTo>
                    <a:pt x="1741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64" name="Google Shape;564;p32"/>
            <p:cNvSpPr/>
            <p:nvPr/>
          </p:nvSpPr>
          <p:spPr bwMode="auto">
            <a:xfrm>
              <a:off x="3855550" y="3498350"/>
              <a:ext cx="311450" cy="673250"/>
            </a:xfrm>
            <a:custGeom>
              <a:avLst/>
              <a:gdLst/>
              <a:ahLst/>
              <a:cxnLst/>
              <a:rect l="l" t="t" r="r" b="b"/>
              <a:pathLst>
                <a:path w="12458" h="26930" extrusionOk="0">
                  <a:moveTo>
                    <a:pt x="501" y="1388"/>
                  </a:moveTo>
                  <a:lnTo>
                    <a:pt x="12030" y="19512"/>
                  </a:lnTo>
                  <a:lnTo>
                    <a:pt x="3578" y="26314"/>
                  </a:lnTo>
                  <a:lnTo>
                    <a:pt x="501" y="1388"/>
                  </a:lnTo>
                  <a:close/>
                  <a:moveTo>
                    <a:pt x="0" y="1"/>
                  </a:moveTo>
                  <a:lnTo>
                    <a:pt x="3328" y="26930"/>
                  </a:lnTo>
                  <a:lnTo>
                    <a:pt x="12458" y="195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65" name="Google Shape;565;p32"/>
            <p:cNvSpPr/>
            <p:nvPr/>
          </p:nvSpPr>
          <p:spPr bwMode="auto">
            <a:xfrm>
              <a:off x="3937175" y="3976750"/>
              <a:ext cx="230875" cy="614800"/>
            </a:xfrm>
            <a:custGeom>
              <a:avLst/>
              <a:gdLst/>
              <a:ahLst/>
              <a:cxnLst/>
              <a:rect l="l" t="t" r="r" b="b"/>
              <a:pathLst>
                <a:path w="9235" h="24592" extrusionOk="0">
                  <a:moveTo>
                    <a:pt x="8734" y="814"/>
                  </a:moveTo>
                  <a:lnTo>
                    <a:pt x="4226" y="23110"/>
                  </a:lnTo>
                  <a:lnTo>
                    <a:pt x="366" y="7554"/>
                  </a:lnTo>
                  <a:lnTo>
                    <a:pt x="8734" y="814"/>
                  </a:lnTo>
                  <a:close/>
                  <a:moveTo>
                    <a:pt x="9234" y="0"/>
                  </a:moveTo>
                  <a:lnTo>
                    <a:pt x="0" y="7429"/>
                  </a:lnTo>
                  <a:lnTo>
                    <a:pt x="4257" y="24592"/>
                  </a:lnTo>
                  <a:lnTo>
                    <a:pt x="923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66" name="Google Shape;566;p32"/>
            <p:cNvSpPr/>
            <p:nvPr/>
          </p:nvSpPr>
          <p:spPr bwMode="auto">
            <a:xfrm>
              <a:off x="3514875" y="4464250"/>
              <a:ext cx="538125" cy="499775"/>
            </a:xfrm>
            <a:custGeom>
              <a:avLst/>
              <a:gdLst/>
              <a:ahLst/>
              <a:cxnLst/>
              <a:rect l="l" t="t" r="r" b="b"/>
              <a:pathLst>
                <a:path w="21525" h="19991" extrusionOk="0">
                  <a:moveTo>
                    <a:pt x="324" y="397"/>
                  </a:moveTo>
                  <a:lnTo>
                    <a:pt x="20743" y="4435"/>
                  </a:lnTo>
                  <a:lnTo>
                    <a:pt x="324" y="19355"/>
                  </a:lnTo>
                  <a:lnTo>
                    <a:pt x="324" y="397"/>
                  </a:lnTo>
                  <a:close/>
                  <a:moveTo>
                    <a:pt x="1" y="0"/>
                  </a:moveTo>
                  <a:lnTo>
                    <a:pt x="1" y="19991"/>
                  </a:lnTo>
                  <a:lnTo>
                    <a:pt x="21525" y="4268"/>
                  </a:lnTo>
                  <a:lnTo>
                    <a:pt x="189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67" name="Google Shape;567;p32"/>
            <p:cNvSpPr/>
            <p:nvPr/>
          </p:nvSpPr>
          <p:spPr bwMode="auto">
            <a:xfrm>
              <a:off x="3972400" y="1879850"/>
              <a:ext cx="62625" cy="48525"/>
            </a:xfrm>
            <a:custGeom>
              <a:avLst/>
              <a:gdLst/>
              <a:ahLst/>
              <a:cxnLst/>
              <a:rect l="l" t="t" r="r" b="b"/>
              <a:pathLst>
                <a:path w="2505" h="1941" extrusionOk="0">
                  <a:moveTo>
                    <a:pt x="1252" y="0"/>
                  </a:moveTo>
                  <a:cubicBezTo>
                    <a:pt x="0" y="0"/>
                    <a:pt x="0" y="1941"/>
                    <a:pt x="1252" y="1941"/>
                  </a:cubicBezTo>
                  <a:cubicBezTo>
                    <a:pt x="2493" y="1941"/>
                    <a:pt x="2504" y="0"/>
                    <a:pt x="1252" y="0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68" name="Google Shape;568;p32"/>
            <p:cNvSpPr/>
            <p:nvPr/>
          </p:nvSpPr>
          <p:spPr bwMode="auto">
            <a:xfrm>
              <a:off x="4899675" y="2160250"/>
              <a:ext cx="62625" cy="48550"/>
            </a:xfrm>
            <a:custGeom>
              <a:avLst/>
              <a:gdLst/>
              <a:ahLst/>
              <a:cxnLst/>
              <a:rect l="l" t="t" r="r" b="b"/>
              <a:pathLst>
                <a:path w="2505" h="1942" extrusionOk="0">
                  <a:moveTo>
                    <a:pt x="1252" y="1"/>
                  </a:moveTo>
                  <a:cubicBezTo>
                    <a:pt x="0" y="1"/>
                    <a:pt x="0" y="1941"/>
                    <a:pt x="1252" y="1941"/>
                  </a:cubicBezTo>
                  <a:cubicBezTo>
                    <a:pt x="2504" y="1941"/>
                    <a:pt x="2504" y="1"/>
                    <a:pt x="1252" y="1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69" name="Google Shape;569;p32"/>
            <p:cNvSpPr/>
            <p:nvPr/>
          </p:nvSpPr>
          <p:spPr bwMode="auto">
            <a:xfrm>
              <a:off x="3175275" y="196357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1"/>
                  </a:moveTo>
                  <a:cubicBezTo>
                    <a:pt x="10" y="1"/>
                    <a:pt x="0" y="3882"/>
                    <a:pt x="2504" y="3882"/>
                  </a:cubicBezTo>
                  <a:cubicBezTo>
                    <a:pt x="5008" y="3882"/>
                    <a:pt x="5008" y="1"/>
                    <a:pt x="2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70" name="Google Shape;570;p32"/>
            <p:cNvSpPr/>
            <p:nvPr/>
          </p:nvSpPr>
          <p:spPr bwMode="auto">
            <a:xfrm>
              <a:off x="3347950" y="690925"/>
              <a:ext cx="125225" cy="97075"/>
            </a:xfrm>
            <a:custGeom>
              <a:avLst/>
              <a:gdLst/>
              <a:ahLst/>
              <a:cxnLst/>
              <a:rect l="l" t="t" r="r" b="b"/>
              <a:pathLst>
                <a:path w="5009" h="3883" extrusionOk="0">
                  <a:moveTo>
                    <a:pt x="2504" y="1"/>
                  </a:moveTo>
                  <a:cubicBezTo>
                    <a:pt x="0" y="1"/>
                    <a:pt x="0" y="3882"/>
                    <a:pt x="2504" y="3882"/>
                  </a:cubicBezTo>
                  <a:cubicBezTo>
                    <a:pt x="4998" y="3882"/>
                    <a:pt x="5008" y="1"/>
                    <a:pt x="2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71" name="Google Shape;571;p32"/>
            <p:cNvSpPr/>
            <p:nvPr/>
          </p:nvSpPr>
          <p:spPr bwMode="auto">
            <a:xfrm>
              <a:off x="3542000" y="23812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5" y="0"/>
                  </a:moveTo>
                  <a:cubicBezTo>
                    <a:pt x="11" y="0"/>
                    <a:pt x="1" y="3881"/>
                    <a:pt x="2505" y="3881"/>
                  </a:cubicBezTo>
                  <a:cubicBezTo>
                    <a:pt x="4998" y="3881"/>
                    <a:pt x="5009" y="0"/>
                    <a:pt x="25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72" name="Google Shape;572;p32"/>
            <p:cNvSpPr/>
            <p:nvPr/>
          </p:nvSpPr>
          <p:spPr bwMode="auto">
            <a:xfrm>
              <a:off x="2452750" y="442875"/>
              <a:ext cx="125225" cy="97075"/>
            </a:xfrm>
            <a:custGeom>
              <a:avLst/>
              <a:gdLst/>
              <a:ahLst/>
              <a:cxnLst/>
              <a:rect l="l" t="t" r="r" b="b"/>
              <a:pathLst>
                <a:path w="5009" h="3883" extrusionOk="0">
                  <a:moveTo>
                    <a:pt x="2504" y="1"/>
                  </a:moveTo>
                  <a:cubicBezTo>
                    <a:pt x="10" y="1"/>
                    <a:pt x="0" y="3882"/>
                    <a:pt x="2504" y="3882"/>
                  </a:cubicBezTo>
                  <a:cubicBezTo>
                    <a:pt x="5008" y="3882"/>
                    <a:pt x="5008" y="1"/>
                    <a:pt x="2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73" name="Google Shape;573;p32"/>
            <p:cNvSpPr/>
            <p:nvPr/>
          </p:nvSpPr>
          <p:spPr bwMode="auto">
            <a:xfrm>
              <a:off x="2226325" y="615550"/>
              <a:ext cx="125250" cy="97075"/>
            </a:xfrm>
            <a:custGeom>
              <a:avLst/>
              <a:gdLst/>
              <a:ahLst/>
              <a:cxnLst/>
              <a:rect l="l" t="t" r="r" b="b"/>
              <a:pathLst>
                <a:path w="5010" h="3883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5009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74" name="Google Shape;574;p32"/>
            <p:cNvSpPr/>
            <p:nvPr/>
          </p:nvSpPr>
          <p:spPr bwMode="auto">
            <a:xfrm>
              <a:off x="5321450" y="2912525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505" y="0"/>
                  </a:moveTo>
                  <a:cubicBezTo>
                    <a:pt x="1" y="0"/>
                    <a:pt x="1" y="3881"/>
                    <a:pt x="2505" y="3881"/>
                  </a:cubicBezTo>
                  <a:cubicBezTo>
                    <a:pt x="4998" y="3881"/>
                    <a:pt x="4998" y="0"/>
                    <a:pt x="25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75" name="Google Shape;575;p32"/>
            <p:cNvSpPr/>
            <p:nvPr/>
          </p:nvSpPr>
          <p:spPr bwMode="auto">
            <a:xfrm>
              <a:off x="4717350" y="29988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5" y="0"/>
                  </a:moveTo>
                  <a:cubicBezTo>
                    <a:pt x="11" y="0"/>
                    <a:pt x="1" y="3881"/>
                    <a:pt x="2505" y="3881"/>
                  </a:cubicBezTo>
                  <a:cubicBezTo>
                    <a:pt x="5009" y="3881"/>
                    <a:pt x="5009" y="0"/>
                    <a:pt x="25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76" name="Google Shape;576;p32"/>
            <p:cNvSpPr/>
            <p:nvPr/>
          </p:nvSpPr>
          <p:spPr bwMode="auto">
            <a:xfrm>
              <a:off x="4102825" y="39261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0" y="0"/>
                    <a:pt x="0" y="3881"/>
                    <a:pt x="2504" y="3881"/>
                  </a:cubicBezTo>
                  <a:cubicBezTo>
                    <a:pt x="4997" y="3881"/>
                    <a:pt x="500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77" name="Google Shape;577;p32"/>
            <p:cNvSpPr/>
            <p:nvPr/>
          </p:nvSpPr>
          <p:spPr bwMode="auto">
            <a:xfrm>
              <a:off x="3347950" y="4033850"/>
              <a:ext cx="125225" cy="97325"/>
            </a:xfrm>
            <a:custGeom>
              <a:avLst/>
              <a:gdLst/>
              <a:ahLst/>
              <a:cxnLst/>
              <a:rect l="l" t="t" r="r" b="b"/>
              <a:pathLst>
                <a:path w="5009" h="3893" extrusionOk="0">
                  <a:moveTo>
                    <a:pt x="2504" y="1"/>
                  </a:moveTo>
                  <a:cubicBezTo>
                    <a:pt x="0" y="1"/>
                    <a:pt x="0" y="3893"/>
                    <a:pt x="2504" y="3893"/>
                  </a:cubicBezTo>
                  <a:cubicBezTo>
                    <a:pt x="4998" y="3893"/>
                    <a:pt x="5008" y="1"/>
                    <a:pt x="2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78" name="Google Shape;578;p32"/>
            <p:cNvSpPr/>
            <p:nvPr/>
          </p:nvSpPr>
          <p:spPr bwMode="auto">
            <a:xfrm>
              <a:off x="2528375" y="4184900"/>
              <a:ext cx="125250" cy="97050"/>
            </a:xfrm>
            <a:custGeom>
              <a:avLst/>
              <a:gdLst/>
              <a:ahLst/>
              <a:cxnLst/>
              <a:rect l="l" t="t" r="r" b="b"/>
              <a:pathLst>
                <a:path w="5010" h="3882" extrusionOk="0">
                  <a:moveTo>
                    <a:pt x="2505" y="0"/>
                  </a:moveTo>
                  <a:cubicBezTo>
                    <a:pt x="1" y="0"/>
                    <a:pt x="1" y="3881"/>
                    <a:pt x="2505" y="3881"/>
                  </a:cubicBezTo>
                  <a:cubicBezTo>
                    <a:pt x="4998" y="3881"/>
                    <a:pt x="5009" y="0"/>
                    <a:pt x="25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79" name="Google Shape;579;p32"/>
            <p:cNvSpPr/>
            <p:nvPr/>
          </p:nvSpPr>
          <p:spPr bwMode="auto">
            <a:xfrm>
              <a:off x="6453750" y="2006600"/>
              <a:ext cx="124975" cy="97075"/>
            </a:xfrm>
            <a:custGeom>
              <a:avLst/>
              <a:gdLst/>
              <a:ahLst/>
              <a:cxnLst/>
              <a:rect l="l" t="t" r="r" b="b"/>
              <a:pathLst>
                <a:path w="4999" h="3883" extrusionOk="0">
                  <a:moveTo>
                    <a:pt x="2495" y="1"/>
                  </a:moveTo>
                  <a:cubicBezTo>
                    <a:pt x="1" y="1"/>
                    <a:pt x="1" y="3882"/>
                    <a:pt x="2495" y="3882"/>
                  </a:cubicBezTo>
                  <a:cubicBezTo>
                    <a:pt x="4999" y="3882"/>
                    <a:pt x="4999" y="1"/>
                    <a:pt x="249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80" name="Google Shape;580;p32"/>
            <p:cNvSpPr/>
            <p:nvPr/>
          </p:nvSpPr>
          <p:spPr bwMode="auto">
            <a:xfrm>
              <a:off x="5892950" y="126245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504" y="0"/>
                  </a:moveTo>
                  <a:cubicBezTo>
                    <a:pt x="0" y="0"/>
                    <a:pt x="0" y="3881"/>
                    <a:pt x="2504" y="3881"/>
                  </a:cubicBezTo>
                  <a:cubicBezTo>
                    <a:pt x="4998" y="3881"/>
                    <a:pt x="499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81" name="Google Shape;581;p32"/>
            <p:cNvSpPr/>
            <p:nvPr/>
          </p:nvSpPr>
          <p:spPr bwMode="auto">
            <a:xfrm>
              <a:off x="5224425" y="1014375"/>
              <a:ext cx="124950" cy="97325"/>
            </a:xfrm>
            <a:custGeom>
              <a:avLst/>
              <a:gdLst/>
              <a:ahLst/>
              <a:cxnLst/>
              <a:rect l="l" t="t" r="r" b="b"/>
              <a:pathLst>
                <a:path w="4998" h="3893" extrusionOk="0">
                  <a:moveTo>
                    <a:pt x="2494" y="0"/>
                  </a:moveTo>
                  <a:cubicBezTo>
                    <a:pt x="0" y="0"/>
                    <a:pt x="0" y="3893"/>
                    <a:pt x="2494" y="3893"/>
                  </a:cubicBezTo>
                  <a:cubicBezTo>
                    <a:pt x="4998" y="3893"/>
                    <a:pt x="4998" y="0"/>
                    <a:pt x="249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82" name="Google Shape;582;p32"/>
            <p:cNvSpPr/>
            <p:nvPr/>
          </p:nvSpPr>
          <p:spPr bwMode="auto">
            <a:xfrm>
              <a:off x="2053900" y="2146700"/>
              <a:ext cx="124975" cy="97300"/>
            </a:xfrm>
            <a:custGeom>
              <a:avLst/>
              <a:gdLst/>
              <a:ahLst/>
              <a:cxnLst/>
              <a:rect l="l" t="t" r="r" b="b"/>
              <a:pathLst>
                <a:path w="4999" h="3892" extrusionOk="0">
                  <a:moveTo>
                    <a:pt x="2505" y="0"/>
                  </a:moveTo>
                  <a:cubicBezTo>
                    <a:pt x="1" y="0"/>
                    <a:pt x="1" y="3891"/>
                    <a:pt x="2505" y="3891"/>
                  </a:cubicBezTo>
                  <a:cubicBezTo>
                    <a:pt x="4999" y="3891"/>
                    <a:pt x="4999" y="0"/>
                    <a:pt x="25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83" name="Google Shape;583;p32"/>
            <p:cNvSpPr/>
            <p:nvPr/>
          </p:nvSpPr>
          <p:spPr bwMode="auto">
            <a:xfrm>
              <a:off x="1396075" y="207130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0" y="0"/>
                    <a:pt x="0" y="3882"/>
                    <a:pt x="2504" y="3882"/>
                  </a:cubicBezTo>
                  <a:cubicBezTo>
                    <a:pt x="4998" y="3882"/>
                    <a:pt x="5009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84" name="Google Shape;584;p32"/>
            <p:cNvSpPr/>
            <p:nvPr/>
          </p:nvSpPr>
          <p:spPr bwMode="auto">
            <a:xfrm>
              <a:off x="1040275" y="1898900"/>
              <a:ext cx="125000" cy="97050"/>
            </a:xfrm>
            <a:custGeom>
              <a:avLst/>
              <a:gdLst/>
              <a:ahLst/>
              <a:cxnLst/>
              <a:rect l="l" t="t" r="r" b="b"/>
              <a:pathLst>
                <a:path w="5000" h="3882" extrusionOk="0">
                  <a:moveTo>
                    <a:pt x="2495" y="0"/>
                  </a:moveTo>
                  <a:cubicBezTo>
                    <a:pt x="1" y="0"/>
                    <a:pt x="1" y="3881"/>
                    <a:pt x="2495" y="3881"/>
                  </a:cubicBezTo>
                  <a:cubicBezTo>
                    <a:pt x="4999" y="3881"/>
                    <a:pt x="4999" y="0"/>
                    <a:pt x="24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85" name="Google Shape;585;p32"/>
            <p:cNvSpPr/>
            <p:nvPr/>
          </p:nvSpPr>
          <p:spPr bwMode="auto">
            <a:xfrm>
              <a:off x="1299050" y="324665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504" y="0"/>
                  </a:moveTo>
                  <a:cubicBezTo>
                    <a:pt x="0" y="0"/>
                    <a:pt x="0" y="3881"/>
                    <a:pt x="2504" y="3881"/>
                  </a:cubicBezTo>
                  <a:cubicBezTo>
                    <a:pt x="4998" y="3881"/>
                    <a:pt x="499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86" name="Google Shape;586;p32"/>
            <p:cNvSpPr/>
            <p:nvPr/>
          </p:nvSpPr>
          <p:spPr bwMode="auto">
            <a:xfrm>
              <a:off x="1816550" y="38507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11" y="0"/>
                    <a:pt x="0" y="3882"/>
                    <a:pt x="2504" y="3882"/>
                  </a:cubicBezTo>
                  <a:cubicBezTo>
                    <a:pt x="4998" y="3882"/>
                    <a:pt x="500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87" name="Google Shape;587;p32"/>
            <p:cNvSpPr/>
            <p:nvPr/>
          </p:nvSpPr>
          <p:spPr bwMode="auto">
            <a:xfrm>
              <a:off x="3455650" y="4443650"/>
              <a:ext cx="125250" cy="97300"/>
            </a:xfrm>
            <a:custGeom>
              <a:avLst/>
              <a:gdLst/>
              <a:ahLst/>
              <a:cxnLst/>
              <a:rect l="l" t="t" r="r" b="b"/>
              <a:pathLst>
                <a:path w="5010" h="3892" extrusionOk="0">
                  <a:moveTo>
                    <a:pt x="2505" y="0"/>
                  </a:moveTo>
                  <a:cubicBezTo>
                    <a:pt x="12" y="0"/>
                    <a:pt x="1" y="3892"/>
                    <a:pt x="2505" y="3892"/>
                  </a:cubicBezTo>
                  <a:cubicBezTo>
                    <a:pt x="5009" y="3892"/>
                    <a:pt x="5009" y="0"/>
                    <a:pt x="25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88" name="Google Shape;588;p32"/>
            <p:cNvSpPr/>
            <p:nvPr/>
          </p:nvSpPr>
          <p:spPr bwMode="auto">
            <a:xfrm>
              <a:off x="3434275" y="4907424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494" y="0"/>
                  </a:moveTo>
                  <a:cubicBezTo>
                    <a:pt x="0" y="0"/>
                    <a:pt x="0" y="3882"/>
                    <a:pt x="2494" y="3882"/>
                  </a:cubicBezTo>
                  <a:cubicBezTo>
                    <a:pt x="4998" y="3882"/>
                    <a:pt x="4998" y="0"/>
                    <a:pt x="249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89" name="Google Shape;589;p32"/>
            <p:cNvSpPr/>
            <p:nvPr/>
          </p:nvSpPr>
          <p:spPr bwMode="auto">
            <a:xfrm>
              <a:off x="3973450" y="4529975"/>
              <a:ext cx="124950" cy="97050"/>
            </a:xfrm>
            <a:custGeom>
              <a:avLst/>
              <a:gdLst/>
              <a:ahLst/>
              <a:cxnLst/>
              <a:rect l="l" t="t" r="r" b="b"/>
              <a:pathLst>
                <a:path w="4998" h="3882" extrusionOk="0">
                  <a:moveTo>
                    <a:pt x="2504" y="0"/>
                  </a:moveTo>
                  <a:cubicBezTo>
                    <a:pt x="0" y="0"/>
                    <a:pt x="0" y="3882"/>
                    <a:pt x="2504" y="3882"/>
                  </a:cubicBezTo>
                  <a:cubicBezTo>
                    <a:pt x="4997" y="3882"/>
                    <a:pt x="4997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90" name="Google Shape;590;p32"/>
            <p:cNvSpPr/>
            <p:nvPr/>
          </p:nvSpPr>
          <p:spPr bwMode="auto">
            <a:xfrm>
              <a:off x="4393900" y="432175"/>
              <a:ext cx="125250" cy="97050"/>
            </a:xfrm>
            <a:custGeom>
              <a:avLst/>
              <a:gdLst/>
              <a:ahLst/>
              <a:cxnLst/>
              <a:rect l="l" t="t" r="r" b="b"/>
              <a:pathLst>
                <a:path w="5010" h="3882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4998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91" name="Google Shape;591;p32"/>
            <p:cNvSpPr/>
            <p:nvPr/>
          </p:nvSpPr>
          <p:spPr bwMode="auto">
            <a:xfrm>
              <a:off x="5461525" y="79892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11" y="0"/>
                    <a:pt x="0" y="3882"/>
                    <a:pt x="2504" y="3882"/>
                  </a:cubicBezTo>
                  <a:cubicBezTo>
                    <a:pt x="4998" y="3882"/>
                    <a:pt x="500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92" name="Google Shape;592;p32"/>
            <p:cNvSpPr/>
            <p:nvPr/>
          </p:nvSpPr>
          <p:spPr bwMode="auto">
            <a:xfrm>
              <a:off x="2582375" y="115470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494" y="1"/>
                  </a:moveTo>
                  <a:cubicBezTo>
                    <a:pt x="0" y="1"/>
                    <a:pt x="0" y="3882"/>
                    <a:pt x="2494" y="3882"/>
                  </a:cubicBezTo>
                  <a:cubicBezTo>
                    <a:pt x="4998" y="3882"/>
                    <a:pt x="4998" y="1"/>
                    <a:pt x="24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93" name="Google Shape;593;p32"/>
            <p:cNvSpPr/>
            <p:nvPr/>
          </p:nvSpPr>
          <p:spPr bwMode="auto">
            <a:xfrm>
              <a:off x="1676475" y="1111675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505" y="1"/>
                  </a:moveTo>
                  <a:cubicBezTo>
                    <a:pt x="1" y="1"/>
                    <a:pt x="1" y="3882"/>
                    <a:pt x="2505" y="3882"/>
                  </a:cubicBezTo>
                  <a:cubicBezTo>
                    <a:pt x="4998" y="3882"/>
                    <a:pt x="4998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94" name="Google Shape;594;p32"/>
            <p:cNvSpPr/>
            <p:nvPr/>
          </p:nvSpPr>
          <p:spPr bwMode="auto">
            <a:xfrm>
              <a:off x="1827500" y="1575175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495" y="1"/>
                  </a:moveTo>
                  <a:cubicBezTo>
                    <a:pt x="1" y="1"/>
                    <a:pt x="1" y="3882"/>
                    <a:pt x="2495" y="3882"/>
                  </a:cubicBezTo>
                  <a:cubicBezTo>
                    <a:pt x="4999" y="3882"/>
                    <a:pt x="4999" y="1"/>
                    <a:pt x="249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95" name="Google Shape;595;p32"/>
            <p:cNvSpPr/>
            <p:nvPr/>
          </p:nvSpPr>
          <p:spPr bwMode="auto">
            <a:xfrm>
              <a:off x="1114625" y="2861125"/>
              <a:ext cx="62650" cy="48525"/>
            </a:xfrm>
            <a:custGeom>
              <a:avLst/>
              <a:gdLst/>
              <a:ahLst/>
              <a:cxnLst/>
              <a:rect l="l" t="t" r="r" b="b"/>
              <a:pathLst>
                <a:path w="2506" h="1941" extrusionOk="0">
                  <a:moveTo>
                    <a:pt x="1253" y="0"/>
                  </a:moveTo>
                  <a:cubicBezTo>
                    <a:pt x="1" y="0"/>
                    <a:pt x="1" y="1941"/>
                    <a:pt x="1253" y="1941"/>
                  </a:cubicBezTo>
                  <a:cubicBezTo>
                    <a:pt x="2494" y="1941"/>
                    <a:pt x="2505" y="0"/>
                    <a:pt x="125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96" name="Google Shape;596;p32"/>
            <p:cNvSpPr/>
            <p:nvPr/>
          </p:nvSpPr>
          <p:spPr bwMode="auto">
            <a:xfrm>
              <a:off x="1082300" y="2365275"/>
              <a:ext cx="62625" cy="48550"/>
            </a:xfrm>
            <a:custGeom>
              <a:avLst/>
              <a:gdLst/>
              <a:ahLst/>
              <a:cxnLst/>
              <a:rect l="l" t="t" r="r" b="b"/>
              <a:pathLst>
                <a:path w="2505" h="1942" extrusionOk="0">
                  <a:moveTo>
                    <a:pt x="1252" y="0"/>
                  </a:moveTo>
                  <a:cubicBezTo>
                    <a:pt x="0" y="0"/>
                    <a:pt x="0" y="1941"/>
                    <a:pt x="1252" y="1941"/>
                  </a:cubicBezTo>
                  <a:cubicBezTo>
                    <a:pt x="2493" y="1941"/>
                    <a:pt x="2504" y="0"/>
                    <a:pt x="1252" y="0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97" name="Google Shape;597;p32"/>
            <p:cNvSpPr/>
            <p:nvPr/>
          </p:nvSpPr>
          <p:spPr bwMode="auto">
            <a:xfrm>
              <a:off x="1750824" y="2753400"/>
              <a:ext cx="62625" cy="48550"/>
            </a:xfrm>
            <a:custGeom>
              <a:avLst/>
              <a:gdLst/>
              <a:ahLst/>
              <a:cxnLst/>
              <a:rect l="l" t="t" r="r" b="b"/>
              <a:pathLst>
                <a:path w="2505" h="1942" extrusionOk="0">
                  <a:moveTo>
                    <a:pt x="1252" y="1"/>
                  </a:moveTo>
                  <a:cubicBezTo>
                    <a:pt x="0" y="1"/>
                    <a:pt x="0" y="1941"/>
                    <a:pt x="1252" y="1941"/>
                  </a:cubicBezTo>
                  <a:cubicBezTo>
                    <a:pt x="2504" y="1941"/>
                    <a:pt x="2504" y="1"/>
                    <a:pt x="1252" y="1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98" name="Google Shape;598;p32"/>
            <p:cNvSpPr/>
            <p:nvPr/>
          </p:nvSpPr>
          <p:spPr bwMode="auto">
            <a:xfrm>
              <a:off x="2387000" y="3335600"/>
              <a:ext cx="62650" cy="48800"/>
            </a:xfrm>
            <a:custGeom>
              <a:avLst/>
              <a:gdLst/>
              <a:ahLst/>
              <a:cxnLst/>
              <a:rect l="l" t="t" r="r" b="b"/>
              <a:pathLst>
                <a:path w="2506" h="1952" extrusionOk="0">
                  <a:moveTo>
                    <a:pt x="1253" y="0"/>
                  </a:moveTo>
                  <a:cubicBezTo>
                    <a:pt x="11" y="0"/>
                    <a:pt x="1" y="1951"/>
                    <a:pt x="1253" y="1951"/>
                  </a:cubicBezTo>
                  <a:cubicBezTo>
                    <a:pt x="2505" y="1951"/>
                    <a:pt x="2505" y="0"/>
                    <a:pt x="1253" y="0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99" name="Google Shape;599;p32"/>
            <p:cNvSpPr/>
            <p:nvPr/>
          </p:nvSpPr>
          <p:spPr bwMode="auto">
            <a:xfrm>
              <a:off x="3325250" y="2570025"/>
              <a:ext cx="62625" cy="48525"/>
            </a:xfrm>
            <a:custGeom>
              <a:avLst/>
              <a:gdLst/>
              <a:ahLst/>
              <a:cxnLst/>
              <a:rect l="l" t="t" r="r" b="b"/>
              <a:pathLst>
                <a:path w="2505" h="1941" extrusionOk="0">
                  <a:moveTo>
                    <a:pt x="1252" y="0"/>
                  </a:moveTo>
                  <a:cubicBezTo>
                    <a:pt x="0" y="0"/>
                    <a:pt x="0" y="1941"/>
                    <a:pt x="1252" y="1941"/>
                  </a:cubicBezTo>
                  <a:cubicBezTo>
                    <a:pt x="2504" y="1941"/>
                    <a:pt x="2504" y="0"/>
                    <a:pt x="1252" y="0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00" name="Google Shape;600;p32"/>
            <p:cNvSpPr/>
            <p:nvPr/>
          </p:nvSpPr>
          <p:spPr bwMode="auto">
            <a:xfrm>
              <a:off x="2606125" y="2589325"/>
              <a:ext cx="224350" cy="424425"/>
            </a:xfrm>
            <a:custGeom>
              <a:avLst/>
              <a:gdLst/>
              <a:ahLst/>
              <a:cxnLst/>
              <a:rect l="l" t="t" r="r" b="b"/>
              <a:pathLst>
                <a:path w="8974" h="16977" extrusionOk="0">
                  <a:moveTo>
                    <a:pt x="8795" y="0"/>
                  </a:moveTo>
                  <a:lnTo>
                    <a:pt x="0" y="16976"/>
                  </a:lnTo>
                  <a:lnTo>
                    <a:pt x="8973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01" name="Google Shape;601;p32"/>
            <p:cNvSpPr/>
            <p:nvPr/>
          </p:nvSpPr>
          <p:spPr bwMode="auto">
            <a:xfrm>
              <a:off x="2426149" y="2589325"/>
              <a:ext cx="399875" cy="751250"/>
            </a:xfrm>
            <a:custGeom>
              <a:avLst/>
              <a:gdLst/>
              <a:ahLst/>
              <a:cxnLst/>
              <a:rect l="l" t="t" r="r" b="b"/>
              <a:pathLst>
                <a:path w="15995" h="30050" extrusionOk="0">
                  <a:moveTo>
                    <a:pt x="15806" y="0"/>
                  </a:moveTo>
                  <a:lnTo>
                    <a:pt x="0" y="29903"/>
                  </a:lnTo>
                  <a:cubicBezTo>
                    <a:pt x="104" y="29935"/>
                    <a:pt x="198" y="29987"/>
                    <a:pt x="281" y="30049"/>
                  </a:cubicBezTo>
                  <a:lnTo>
                    <a:pt x="7199" y="16976"/>
                  </a:lnTo>
                  <a:lnTo>
                    <a:pt x="1599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02" name="Google Shape;602;p32"/>
            <p:cNvSpPr/>
            <p:nvPr/>
          </p:nvSpPr>
          <p:spPr bwMode="auto">
            <a:xfrm>
              <a:off x="2821300" y="2583325"/>
              <a:ext cx="10200" cy="6025"/>
            </a:xfrm>
            <a:custGeom>
              <a:avLst/>
              <a:gdLst/>
              <a:ahLst/>
              <a:cxnLst/>
              <a:rect l="l" t="t" r="r" b="b"/>
              <a:pathLst>
                <a:path w="408" h="241" extrusionOk="0">
                  <a:moveTo>
                    <a:pt x="126" y="1"/>
                  </a:moveTo>
                  <a:lnTo>
                    <a:pt x="0" y="240"/>
                  </a:lnTo>
                  <a:lnTo>
                    <a:pt x="366" y="240"/>
                  </a:lnTo>
                  <a:lnTo>
                    <a:pt x="408" y="15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03" name="Google Shape;603;p32"/>
            <p:cNvSpPr/>
            <p:nvPr/>
          </p:nvSpPr>
          <p:spPr bwMode="auto">
            <a:xfrm>
              <a:off x="2414650" y="3336900"/>
              <a:ext cx="18549" cy="25050"/>
            </a:xfrm>
            <a:custGeom>
              <a:avLst/>
              <a:gdLst/>
              <a:ahLst/>
              <a:cxnLst/>
              <a:rect l="l" t="t" r="r" b="b"/>
              <a:pathLst>
                <a:path w="742" h="1002" extrusionOk="0">
                  <a:moveTo>
                    <a:pt x="460" y="0"/>
                  </a:moveTo>
                  <a:lnTo>
                    <a:pt x="1" y="846"/>
                  </a:lnTo>
                  <a:lnTo>
                    <a:pt x="293" y="1002"/>
                  </a:lnTo>
                  <a:lnTo>
                    <a:pt x="741" y="146"/>
                  </a:lnTo>
                  <a:cubicBezTo>
                    <a:pt x="658" y="84"/>
                    <a:pt x="564" y="32"/>
                    <a:pt x="460" y="0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04" name="Google Shape;604;p32"/>
            <p:cNvSpPr/>
            <p:nvPr/>
          </p:nvSpPr>
          <p:spPr bwMode="auto">
            <a:xfrm>
              <a:off x="4229575" y="933500"/>
              <a:ext cx="124975" cy="97075"/>
            </a:xfrm>
            <a:custGeom>
              <a:avLst/>
              <a:gdLst/>
              <a:ahLst/>
              <a:cxnLst/>
              <a:rect l="l" t="t" r="r" b="b"/>
              <a:pathLst>
                <a:path w="4999" h="3883" extrusionOk="0">
                  <a:moveTo>
                    <a:pt x="2505" y="1"/>
                  </a:moveTo>
                  <a:cubicBezTo>
                    <a:pt x="1" y="1"/>
                    <a:pt x="1" y="3882"/>
                    <a:pt x="2505" y="3882"/>
                  </a:cubicBezTo>
                  <a:cubicBezTo>
                    <a:pt x="4998" y="3882"/>
                    <a:pt x="4998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05" name="Google Shape;605;p32"/>
            <p:cNvSpPr/>
            <p:nvPr/>
          </p:nvSpPr>
          <p:spPr bwMode="auto">
            <a:xfrm>
              <a:off x="3792675" y="347332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11" y="0"/>
                    <a:pt x="0" y="3882"/>
                    <a:pt x="2504" y="3882"/>
                  </a:cubicBezTo>
                  <a:cubicBezTo>
                    <a:pt x="5008" y="3882"/>
                    <a:pt x="500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06" name="Google Shape;606;p32"/>
            <p:cNvSpPr/>
            <p:nvPr/>
          </p:nvSpPr>
          <p:spPr bwMode="auto">
            <a:xfrm>
              <a:off x="2716975" y="37482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11" y="0"/>
                    <a:pt x="0" y="3882"/>
                    <a:pt x="2504" y="3882"/>
                  </a:cubicBezTo>
                  <a:cubicBezTo>
                    <a:pt x="5008" y="3882"/>
                    <a:pt x="500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07" name="Google Shape;607;p32"/>
            <p:cNvSpPr/>
            <p:nvPr/>
          </p:nvSpPr>
          <p:spPr bwMode="auto">
            <a:xfrm>
              <a:off x="2749300" y="254317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5" y="0"/>
                  </a:moveTo>
                  <a:cubicBezTo>
                    <a:pt x="12" y="0"/>
                    <a:pt x="1" y="3881"/>
                    <a:pt x="2505" y="3881"/>
                  </a:cubicBezTo>
                  <a:cubicBezTo>
                    <a:pt x="5009" y="3881"/>
                    <a:pt x="5009" y="0"/>
                    <a:pt x="25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08" name="Google Shape;608;p32"/>
            <p:cNvSpPr/>
            <p:nvPr/>
          </p:nvSpPr>
          <p:spPr bwMode="auto">
            <a:xfrm>
              <a:off x="1374425" y="1475525"/>
              <a:ext cx="125225" cy="97075"/>
            </a:xfrm>
            <a:custGeom>
              <a:avLst/>
              <a:gdLst/>
              <a:ahLst/>
              <a:cxnLst/>
              <a:rect l="l" t="t" r="r" b="b"/>
              <a:pathLst>
                <a:path w="5009" h="3883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4998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09" name="Google Shape;609;p32"/>
            <p:cNvSpPr/>
            <p:nvPr/>
          </p:nvSpPr>
          <p:spPr bwMode="auto">
            <a:xfrm>
              <a:off x="3016400" y="407925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495" y="1"/>
                  </a:moveTo>
                  <a:cubicBezTo>
                    <a:pt x="1" y="1"/>
                    <a:pt x="1" y="3882"/>
                    <a:pt x="2495" y="3882"/>
                  </a:cubicBezTo>
                  <a:cubicBezTo>
                    <a:pt x="4999" y="3882"/>
                    <a:pt x="4999" y="1"/>
                    <a:pt x="249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10" name="Google Shape;610;p32"/>
            <p:cNvSpPr/>
            <p:nvPr/>
          </p:nvSpPr>
          <p:spPr bwMode="auto">
            <a:xfrm>
              <a:off x="5774275" y="290702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5" y="1"/>
                  </a:moveTo>
                  <a:cubicBezTo>
                    <a:pt x="0" y="1"/>
                    <a:pt x="0" y="3882"/>
                    <a:pt x="2505" y="3882"/>
                  </a:cubicBezTo>
                  <a:cubicBezTo>
                    <a:pt x="4998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11" name="Google Shape;611;p32"/>
            <p:cNvSpPr/>
            <p:nvPr/>
          </p:nvSpPr>
          <p:spPr bwMode="auto">
            <a:xfrm>
              <a:off x="6186650" y="26078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5009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12" name="Google Shape;612;p32"/>
            <p:cNvSpPr/>
            <p:nvPr/>
          </p:nvSpPr>
          <p:spPr bwMode="auto">
            <a:xfrm>
              <a:off x="6267775" y="155640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494" y="0"/>
                  </a:moveTo>
                  <a:cubicBezTo>
                    <a:pt x="1" y="0"/>
                    <a:pt x="1" y="3882"/>
                    <a:pt x="2494" y="3882"/>
                  </a:cubicBezTo>
                  <a:cubicBezTo>
                    <a:pt x="4998" y="3882"/>
                    <a:pt x="4998" y="0"/>
                    <a:pt x="249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13" name="Google Shape;613;p32"/>
            <p:cNvSpPr/>
            <p:nvPr/>
          </p:nvSpPr>
          <p:spPr bwMode="auto">
            <a:xfrm>
              <a:off x="3881625" y="413637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1"/>
                  </a:moveTo>
                  <a:cubicBezTo>
                    <a:pt x="10" y="1"/>
                    <a:pt x="0" y="3882"/>
                    <a:pt x="2504" y="3882"/>
                  </a:cubicBezTo>
                  <a:cubicBezTo>
                    <a:pt x="5009" y="3882"/>
                    <a:pt x="5009" y="1"/>
                    <a:pt x="2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14" name="Google Shape;614;p32"/>
            <p:cNvSpPr/>
            <p:nvPr/>
          </p:nvSpPr>
          <p:spPr bwMode="auto">
            <a:xfrm>
              <a:off x="1633175" y="3392450"/>
              <a:ext cx="125250" cy="97075"/>
            </a:xfrm>
            <a:custGeom>
              <a:avLst/>
              <a:gdLst/>
              <a:ahLst/>
              <a:cxnLst/>
              <a:rect l="l" t="t" r="r" b="b"/>
              <a:pathLst>
                <a:path w="5010" h="3883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5009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15" name="Google Shape;615;p32"/>
            <p:cNvSpPr/>
            <p:nvPr/>
          </p:nvSpPr>
          <p:spPr bwMode="auto">
            <a:xfrm>
              <a:off x="2021575" y="86075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504" y="0"/>
                  </a:moveTo>
                  <a:cubicBezTo>
                    <a:pt x="0" y="0"/>
                    <a:pt x="0" y="3882"/>
                    <a:pt x="2504" y="3882"/>
                  </a:cubicBezTo>
                  <a:cubicBezTo>
                    <a:pt x="4998" y="3882"/>
                    <a:pt x="499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16" name="Google Shape;616;p32"/>
            <p:cNvSpPr/>
            <p:nvPr/>
          </p:nvSpPr>
          <p:spPr bwMode="auto">
            <a:xfrm>
              <a:off x="1801425" y="5462725"/>
              <a:ext cx="5225" cy="1600"/>
            </a:xfrm>
            <a:custGeom>
              <a:avLst/>
              <a:gdLst/>
              <a:ahLst/>
              <a:cxnLst/>
              <a:rect l="l" t="t" r="r" b="b"/>
              <a:pathLst>
                <a:path w="209" h="64" extrusionOk="0">
                  <a:moveTo>
                    <a:pt x="105" y="1"/>
                  </a:moveTo>
                  <a:lnTo>
                    <a:pt x="157" y="22"/>
                  </a:lnTo>
                  <a:lnTo>
                    <a:pt x="209" y="1"/>
                  </a:lnTo>
                  <a:close/>
                  <a:moveTo>
                    <a:pt x="0" y="1"/>
                  </a:moveTo>
                  <a:lnTo>
                    <a:pt x="21" y="64"/>
                  </a:lnTo>
                  <a:lnTo>
                    <a:pt x="84" y="64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17" name="Google Shape;617;p32"/>
            <p:cNvSpPr/>
            <p:nvPr/>
          </p:nvSpPr>
          <p:spPr bwMode="auto">
            <a:xfrm>
              <a:off x="1803500" y="5462725"/>
              <a:ext cx="1875" cy="1600"/>
            </a:xfrm>
            <a:custGeom>
              <a:avLst/>
              <a:gdLst/>
              <a:ahLst/>
              <a:cxnLst/>
              <a:rect l="l" t="t" r="r" b="b"/>
              <a:pathLst>
                <a:path w="75" h="64" extrusionOk="0">
                  <a:moveTo>
                    <a:pt x="22" y="1"/>
                  </a:moveTo>
                  <a:lnTo>
                    <a:pt x="1" y="64"/>
                  </a:lnTo>
                  <a:lnTo>
                    <a:pt x="74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18" name="Google Shape;618;p32"/>
            <p:cNvSpPr/>
            <p:nvPr/>
          </p:nvSpPr>
          <p:spPr bwMode="auto">
            <a:xfrm>
              <a:off x="1800375" y="5464050"/>
              <a:ext cx="2100" cy="3925"/>
            </a:xfrm>
            <a:custGeom>
              <a:avLst/>
              <a:gdLst/>
              <a:ahLst/>
              <a:cxnLst/>
              <a:rect l="l" t="t" r="r" b="b"/>
              <a:pathLst>
                <a:path w="84" h="157" extrusionOk="0">
                  <a:moveTo>
                    <a:pt x="0" y="1"/>
                  </a:moveTo>
                  <a:lnTo>
                    <a:pt x="0" y="157"/>
                  </a:lnTo>
                  <a:lnTo>
                    <a:pt x="84" y="63"/>
                  </a:lnTo>
                  <a:lnTo>
                    <a:pt x="63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19" name="Google Shape;619;p32"/>
            <p:cNvSpPr/>
            <p:nvPr/>
          </p:nvSpPr>
          <p:spPr bwMode="auto">
            <a:xfrm>
              <a:off x="1801950" y="5464299"/>
              <a:ext cx="1575" cy="1350"/>
            </a:xfrm>
            <a:custGeom>
              <a:avLst/>
              <a:gdLst/>
              <a:ahLst/>
              <a:cxnLst/>
              <a:rect l="l" t="t" r="r" b="b"/>
              <a:pathLst>
                <a:path w="63" h="54" extrusionOk="0">
                  <a:moveTo>
                    <a:pt x="0" y="1"/>
                  </a:moveTo>
                  <a:lnTo>
                    <a:pt x="21" y="53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20" name="Google Shape;620;p32"/>
            <p:cNvSpPr/>
            <p:nvPr/>
          </p:nvSpPr>
          <p:spPr bwMode="auto">
            <a:xfrm>
              <a:off x="1803500" y="5464299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21" name="Google Shape;621;p32"/>
            <p:cNvSpPr/>
            <p:nvPr/>
          </p:nvSpPr>
          <p:spPr bwMode="auto">
            <a:xfrm>
              <a:off x="1807150" y="5464825"/>
              <a:ext cx="4475" cy="1075"/>
            </a:xfrm>
            <a:custGeom>
              <a:avLst/>
              <a:gdLst/>
              <a:ahLst/>
              <a:cxnLst/>
              <a:rect l="l" t="t" r="r" b="b"/>
              <a:pathLst>
                <a:path w="179" h="43" extrusionOk="0">
                  <a:moveTo>
                    <a:pt x="84" y="0"/>
                  </a:moveTo>
                  <a:lnTo>
                    <a:pt x="1" y="42"/>
                  </a:lnTo>
                  <a:lnTo>
                    <a:pt x="179" y="4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22" name="Google Shape;622;p32"/>
            <p:cNvSpPr/>
            <p:nvPr/>
          </p:nvSpPr>
          <p:spPr bwMode="auto">
            <a:xfrm>
              <a:off x="1806375" y="5465875"/>
              <a:ext cx="800" cy="275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1" y="0"/>
                  </a:moveTo>
                  <a:lnTo>
                    <a:pt x="1" y="1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23" name="Google Shape;623;p32"/>
            <p:cNvSpPr/>
            <p:nvPr/>
          </p:nvSpPr>
          <p:spPr bwMode="auto">
            <a:xfrm>
              <a:off x="1805350" y="5462725"/>
              <a:ext cx="8100" cy="2125"/>
            </a:xfrm>
            <a:custGeom>
              <a:avLst/>
              <a:gdLst/>
              <a:ahLst/>
              <a:cxnLst/>
              <a:rect l="l" t="t" r="r" b="b"/>
              <a:pathLst>
                <a:path w="324" h="85" extrusionOk="0">
                  <a:moveTo>
                    <a:pt x="52" y="1"/>
                  </a:moveTo>
                  <a:lnTo>
                    <a:pt x="0" y="22"/>
                  </a:lnTo>
                  <a:lnTo>
                    <a:pt x="156" y="84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24" name="Google Shape;624;p32"/>
            <p:cNvSpPr/>
            <p:nvPr/>
          </p:nvSpPr>
          <p:spPr bwMode="auto">
            <a:xfrm>
              <a:off x="1803500" y="5463250"/>
              <a:ext cx="5775" cy="2650"/>
            </a:xfrm>
            <a:custGeom>
              <a:avLst/>
              <a:gdLst/>
              <a:ahLst/>
              <a:cxnLst/>
              <a:rect l="l" t="t" r="r" b="b"/>
              <a:pathLst>
                <a:path w="231" h="106" extrusionOk="0">
                  <a:moveTo>
                    <a:pt x="74" y="1"/>
                  </a:moveTo>
                  <a:lnTo>
                    <a:pt x="1" y="43"/>
                  </a:lnTo>
                  <a:lnTo>
                    <a:pt x="126" y="43"/>
                  </a:lnTo>
                  <a:lnTo>
                    <a:pt x="116" y="105"/>
                  </a:lnTo>
                  <a:lnTo>
                    <a:pt x="147" y="105"/>
                  </a:lnTo>
                  <a:lnTo>
                    <a:pt x="230" y="63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25" name="Google Shape;625;p32"/>
            <p:cNvSpPr/>
            <p:nvPr/>
          </p:nvSpPr>
          <p:spPr bwMode="auto">
            <a:xfrm>
              <a:off x="1806100" y="5466899"/>
              <a:ext cx="300" cy="1075"/>
            </a:xfrm>
            <a:custGeom>
              <a:avLst/>
              <a:gdLst/>
              <a:ahLst/>
              <a:cxnLst/>
              <a:rect l="l" t="t" r="r" b="b"/>
              <a:pathLst>
                <a:path w="12" h="43" extrusionOk="0">
                  <a:moveTo>
                    <a:pt x="1" y="1"/>
                  </a:moveTo>
                  <a:lnTo>
                    <a:pt x="12" y="4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26" name="Google Shape;626;p32"/>
            <p:cNvSpPr/>
            <p:nvPr/>
          </p:nvSpPr>
          <p:spPr bwMode="auto">
            <a:xfrm>
              <a:off x="1805850" y="5466125"/>
              <a:ext cx="550" cy="800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22" y="1"/>
                  </a:moveTo>
                  <a:lnTo>
                    <a:pt x="1" y="11"/>
                  </a:lnTo>
                  <a:lnTo>
                    <a:pt x="11" y="32"/>
                  </a:lnTo>
                  <a:lnTo>
                    <a:pt x="22" y="3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27" name="Google Shape;627;p32"/>
            <p:cNvSpPr/>
            <p:nvPr/>
          </p:nvSpPr>
          <p:spPr bwMode="auto">
            <a:xfrm>
              <a:off x="1803500" y="5466650"/>
              <a:ext cx="2900" cy="9425"/>
            </a:xfrm>
            <a:custGeom>
              <a:avLst/>
              <a:gdLst/>
              <a:ahLst/>
              <a:cxnLst/>
              <a:rect l="l" t="t" r="r" b="b"/>
              <a:pathLst>
                <a:path w="116" h="377" extrusionOk="0">
                  <a:moveTo>
                    <a:pt x="74" y="1"/>
                  </a:moveTo>
                  <a:lnTo>
                    <a:pt x="1" y="84"/>
                  </a:lnTo>
                  <a:lnTo>
                    <a:pt x="105" y="376"/>
                  </a:lnTo>
                  <a:lnTo>
                    <a:pt x="116" y="53"/>
                  </a:lnTo>
                  <a:lnTo>
                    <a:pt x="105" y="11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28" name="Google Shape;628;p32"/>
            <p:cNvSpPr/>
            <p:nvPr/>
          </p:nvSpPr>
          <p:spPr bwMode="auto">
            <a:xfrm>
              <a:off x="1805600" y="5466375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1" y="1"/>
                  </a:moveTo>
                  <a:lnTo>
                    <a:pt x="0" y="1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29" name="Google Shape;629;p32"/>
            <p:cNvSpPr/>
            <p:nvPr/>
          </p:nvSpPr>
          <p:spPr bwMode="auto">
            <a:xfrm>
              <a:off x="1800125" y="5465625"/>
              <a:ext cx="3400" cy="7050"/>
            </a:xfrm>
            <a:custGeom>
              <a:avLst/>
              <a:gdLst/>
              <a:ahLst/>
              <a:cxnLst/>
              <a:rect l="l" t="t" r="r" b="b"/>
              <a:pathLst>
                <a:path w="136" h="282" extrusionOk="0">
                  <a:moveTo>
                    <a:pt x="94" y="0"/>
                  </a:moveTo>
                  <a:lnTo>
                    <a:pt x="10" y="94"/>
                  </a:lnTo>
                  <a:lnTo>
                    <a:pt x="0" y="281"/>
                  </a:lnTo>
                  <a:lnTo>
                    <a:pt x="136" y="12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30" name="Google Shape;630;p32"/>
            <p:cNvSpPr/>
            <p:nvPr/>
          </p:nvSpPr>
          <p:spPr bwMode="auto">
            <a:xfrm>
              <a:off x="1805600" y="5465875"/>
              <a:ext cx="800" cy="525"/>
            </a:xfrm>
            <a:custGeom>
              <a:avLst/>
              <a:gdLst/>
              <a:ahLst/>
              <a:cxnLst/>
              <a:rect l="l" t="t" r="r" b="b"/>
              <a:pathLst>
                <a:path w="32" h="21" extrusionOk="0">
                  <a:moveTo>
                    <a:pt x="0" y="0"/>
                  </a:moveTo>
                  <a:lnTo>
                    <a:pt x="11" y="21"/>
                  </a:lnTo>
                  <a:lnTo>
                    <a:pt x="32" y="1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31" name="Google Shape;631;p32"/>
            <p:cNvSpPr/>
            <p:nvPr/>
          </p:nvSpPr>
          <p:spPr bwMode="auto">
            <a:xfrm>
              <a:off x="1802450" y="5464299"/>
              <a:ext cx="3175" cy="4475"/>
            </a:xfrm>
            <a:custGeom>
              <a:avLst/>
              <a:gdLst/>
              <a:ahLst/>
              <a:cxnLst/>
              <a:rect l="l" t="t" r="r" b="b"/>
              <a:pathLst>
                <a:path w="127" h="179" extrusionOk="0">
                  <a:moveTo>
                    <a:pt x="43" y="1"/>
                  </a:moveTo>
                  <a:lnTo>
                    <a:pt x="1" y="53"/>
                  </a:lnTo>
                  <a:lnTo>
                    <a:pt x="43" y="178"/>
                  </a:lnTo>
                  <a:lnTo>
                    <a:pt x="116" y="95"/>
                  </a:lnTo>
                  <a:lnTo>
                    <a:pt x="126" y="95"/>
                  </a:lnTo>
                  <a:lnTo>
                    <a:pt x="22" y="5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32" name="Google Shape;632;p32"/>
            <p:cNvSpPr/>
            <p:nvPr/>
          </p:nvSpPr>
          <p:spPr bwMode="auto">
            <a:xfrm>
              <a:off x="1802975" y="5464299"/>
              <a:ext cx="3675" cy="2375"/>
            </a:xfrm>
            <a:custGeom>
              <a:avLst/>
              <a:gdLst/>
              <a:ahLst/>
              <a:cxnLst/>
              <a:rect l="l" t="t" r="r" b="b"/>
              <a:pathLst>
                <a:path w="147" h="95" extrusionOk="0">
                  <a:moveTo>
                    <a:pt x="22" y="1"/>
                  </a:moveTo>
                  <a:lnTo>
                    <a:pt x="1" y="53"/>
                  </a:lnTo>
                  <a:lnTo>
                    <a:pt x="105" y="95"/>
                  </a:lnTo>
                  <a:lnTo>
                    <a:pt x="116" y="84"/>
                  </a:lnTo>
                  <a:lnTo>
                    <a:pt x="105" y="63"/>
                  </a:lnTo>
                  <a:lnTo>
                    <a:pt x="137" y="63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</p:grpSp>
      <p:sp>
        <p:nvSpPr>
          <p:cNvPr id="233" name="Google Shape;772;p40"/>
          <p:cNvSpPr txBox="1">
            <a:spLocks noGrp="1"/>
          </p:cNvSpPr>
          <p:nvPr>
            <p:ph type="title" idx="4"/>
          </p:nvPr>
        </p:nvSpPr>
        <p:spPr bwMode="auto">
          <a:xfrm>
            <a:off x="3491880" y="826564"/>
            <a:ext cx="44256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	Планы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4" name="TextBox 233"/>
          <p:cNvSpPr txBox="1"/>
          <p:nvPr/>
        </p:nvSpPr>
        <p:spPr bwMode="auto">
          <a:xfrm>
            <a:off x="3777991" y="1753997"/>
            <a:ext cx="4032448" cy="2141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>
                <a:solidFill>
                  <a:schemeClr val="tx2"/>
                </a:solidFill>
                <a:ea typeface="Calibri"/>
                <a:cs typeface="Segoe UI"/>
              </a:rPr>
              <a:t>Внести предложения в Правила функционирования ТОИТ (в части анонсирования сетей операторами, дать четкое определение участников ТОИТ, срок действия ТУ,  и т.д.)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ru-RU" sz="1600" dirty="0">
              <a:solidFill>
                <a:schemeClr val="tx2"/>
              </a:solidFill>
              <a:ea typeface="Calibri"/>
              <a:cs typeface="Segoe UI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ru-RU" sz="1600" dirty="0">
              <a:solidFill>
                <a:schemeClr val="tx2"/>
              </a:solidFill>
              <a:ea typeface="Calibri"/>
              <a:cs typeface="Segoe UI"/>
            </a:endParaRPr>
          </a:p>
        </p:txBody>
      </p:sp>
      <p:pic>
        <p:nvPicPr>
          <p:cNvPr id="235" name="Рисунок 23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16416" y="354273"/>
            <a:ext cx="441156" cy="4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11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07;p32"/>
          <p:cNvGrpSpPr/>
          <p:nvPr/>
        </p:nvGrpSpPr>
        <p:grpSpPr bwMode="auto">
          <a:xfrm>
            <a:off x="1115616" y="1779662"/>
            <a:ext cx="2210395" cy="2090466"/>
            <a:chOff x="1040275" y="238125"/>
            <a:chExt cx="5538450" cy="5237950"/>
          </a:xfrm>
        </p:grpSpPr>
        <p:sp>
          <p:nvSpPr>
            <p:cNvPr id="8" name="Google Shape;408;p32"/>
            <p:cNvSpPr/>
            <p:nvPr/>
          </p:nvSpPr>
          <p:spPr bwMode="auto">
            <a:xfrm>
              <a:off x="1445900" y="1165400"/>
              <a:ext cx="459350" cy="451025"/>
            </a:xfrm>
            <a:custGeom>
              <a:avLst/>
              <a:gdLst/>
              <a:ahLst/>
              <a:cxnLst/>
              <a:rect l="l" t="t" r="r" b="b"/>
              <a:pathLst>
                <a:path w="18374" h="18041" extrusionOk="0">
                  <a:moveTo>
                    <a:pt x="11801" y="1"/>
                  </a:moveTo>
                  <a:lnTo>
                    <a:pt x="1" y="14388"/>
                  </a:lnTo>
                  <a:lnTo>
                    <a:pt x="18259" y="18040"/>
                  </a:lnTo>
                  <a:lnTo>
                    <a:pt x="18374" y="17894"/>
                  </a:lnTo>
                  <a:lnTo>
                    <a:pt x="1180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9" name="Google Shape;409;p32"/>
            <p:cNvSpPr/>
            <p:nvPr/>
          </p:nvSpPr>
          <p:spPr bwMode="auto">
            <a:xfrm>
              <a:off x="1740900" y="915250"/>
              <a:ext cx="341475" cy="697525"/>
            </a:xfrm>
            <a:custGeom>
              <a:avLst/>
              <a:gdLst/>
              <a:ahLst/>
              <a:cxnLst/>
              <a:rect l="l" t="t" r="r" b="b"/>
              <a:pathLst>
                <a:path w="13659" h="27901" extrusionOk="0">
                  <a:moveTo>
                    <a:pt x="13659" y="1"/>
                  </a:moveTo>
                  <a:lnTo>
                    <a:pt x="95" y="9892"/>
                  </a:lnTo>
                  <a:lnTo>
                    <a:pt x="1" y="10007"/>
                  </a:lnTo>
                  <a:lnTo>
                    <a:pt x="6574" y="27900"/>
                  </a:lnTo>
                  <a:lnTo>
                    <a:pt x="6699" y="27765"/>
                  </a:lnTo>
                  <a:lnTo>
                    <a:pt x="6710" y="27807"/>
                  </a:lnTo>
                  <a:lnTo>
                    <a:pt x="13659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0" name="Google Shape;410;p32"/>
            <p:cNvSpPr/>
            <p:nvPr/>
          </p:nvSpPr>
          <p:spPr bwMode="auto">
            <a:xfrm>
              <a:off x="1437800" y="1525100"/>
              <a:ext cx="464600" cy="592400"/>
            </a:xfrm>
            <a:custGeom>
              <a:avLst/>
              <a:gdLst/>
              <a:ahLst/>
              <a:cxnLst/>
              <a:rect l="l" t="t" r="r" b="b"/>
              <a:pathLst>
                <a:path w="18584" h="23696" extrusionOk="0">
                  <a:moveTo>
                    <a:pt x="325" y="0"/>
                  </a:moveTo>
                  <a:lnTo>
                    <a:pt x="220" y="126"/>
                  </a:lnTo>
                  <a:lnTo>
                    <a:pt x="1" y="429"/>
                  </a:lnTo>
                  <a:lnTo>
                    <a:pt x="1451" y="23622"/>
                  </a:lnTo>
                  <a:lnTo>
                    <a:pt x="1461" y="23601"/>
                  </a:lnTo>
                  <a:lnTo>
                    <a:pt x="1503" y="23695"/>
                  </a:lnTo>
                  <a:lnTo>
                    <a:pt x="18583" y="365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1" name="Google Shape;411;p32"/>
            <p:cNvSpPr/>
            <p:nvPr/>
          </p:nvSpPr>
          <p:spPr bwMode="auto">
            <a:xfrm>
              <a:off x="1482675" y="1625000"/>
              <a:ext cx="634375" cy="560850"/>
            </a:xfrm>
            <a:custGeom>
              <a:avLst/>
              <a:gdLst/>
              <a:ahLst/>
              <a:cxnLst/>
              <a:rect l="l" t="t" r="r" b="b"/>
              <a:pathLst>
                <a:path w="25375" h="22434" extrusionOk="0">
                  <a:moveTo>
                    <a:pt x="16914" y="1"/>
                  </a:moveTo>
                  <a:lnTo>
                    <a:pt x="0" y="19856"/>
                  </a:lnTo>
                  <a:lnTo>
                    <a:pt x="19908" y="21880"/>
                  </a:lnTo>
                  <a:lnTo>
                    <a:pt x="25375" y="22433"/>
                  </a:lnTo>
                  <a:lnTo>
                    <a:pt x="1691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2" name="Google Shape;412;p32"/>
            <p:cNvSpPr/>
            <p:nvPr/>
          </p:nvSpPr>
          <p:spPr bwMode="auto">
            <a:xfrm>
              <a:off x="1125600" y="1535800"/>
              <a:ext cx="348500" cy="586125"/>
            </a:xfrm>
            <a:custGeom>
              <a:avLst/>
              <a:gdLst/>
              <a:ahLst/>
              <a:cxnLst/>
              <a:rect l="l" t="t" r="r" b="b"/>
              <a:pathLst>
                <a:path w="13940" h="23445" extrusionOk="0">
                  <a:moveTo>
                    <a:pt x="12489" y="1"/>
                  </a:moveTo>
                  <a:lnTo>
                    <a:pt x="0" y="16892"/>
                  </a:lnTo>
                  <a:lnTo>
                    <a:pt x="0" y="16945"/>
                  </a:lnTo>
                  <a:lnTo>
                    <a:pt x="13720" y="23444"/>
                  </a:lnTo>
                  <a:lnTo>
                    <a:pt x="13678" y="23372"/>
                  </a:lnTo>
                  <a:lnTo>
                    <a:pt x="13856" y="23382"/>
                  </a:lnTo>
                  <a:lnTo>
                    <a:pt x="13939" y="23194"/>
                  </a:lnTo>
                  <a:lnTo>
                    <a:pt x="12489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3" name="Google Shape;413;p32"/>
            <p:cNvSpPr/>
            <p:nvPr/>
          </p:nvSpPr>
          <p:spPr bwMode="auto">
            <a:xfrm>
              <a:off x="2097725" y="679450"/>
              <a:ext cx="730375" cy="221500"/>
            </a:xfrm>
            <a:custGeom>
              <a:avLst/>
              <a:gdLst/>
              <a:ahLst/>
              <a:cxnLst/>
              <a:rect l="l" t="t" r="r" b="b"/>
              <a:pathLst>
                <a:path w="29215" h="8860" extrusionOk="0">
                  <a:moveTo>
                    <a:pt x="7837" y="1"/>
                  </a:moveTo>
                  <a:lnTo>
                    <a:pt x="7628" y="158"/>
                  </a:lnTo>
                  <a:lnTo>
                    <a:pt x="1" y="8859"/>
                  </a:lnTo>
                  <a:lnTo>
                    <a:pt x="1" y="8859"/>
                  </a:lnTo>
                  <a:lnTo>
                    <a:pt x="29215" y="4049"/>
                  </a:lnTo>
                  <a:lnTo>
                    <a:pt x="7837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4" name="Google Shape;414;p32"/>
            <p:cNvSpPr/>
            <p:nvPr/>
          </p:nvSpPr>
          <p:spPr bwMode="auto">
            <a:xfrm>
              <a:off x="2304075" y="463225"/>
              <a:ext cx="736875" cy="208175"/>
            </a:xfrm>
            <a:custGeom>
              <a:avLst/>
              <a:gdLst/>
              <a:ahLst/>
              <a:cxnLst/>
              <a:rect l="l" t="t" r="r" b="b"/>
              <a:pathLst>
                <a:path w="29475" h="8327" extrusionOk="0">
                  <a:moveTo>
                    <a:pt x="29475" y="1"/>
                  </a:moveTo>
                  <a:lnTo>
                    <a:pt x="8670" y="1733"/>
                  </a:lnTo>
                  <a:lnTo>
                    <a:pt x="0" y="8327"/>
                  </a:lnTo>
                  <a:lnTo>
                    <a:pt x="29475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5" name="Google Shape;415;p32"/>
            <p:cNvSpPr/>
            <p:nvPr/>
          </p:nvSpPr>
          <p:spPr bwMode="auto">
            <a:xfrm>
              <a:off x="2293625" y="460350"/>
              <a:ext cx="781500" cy="320325"/>
            </a:xfrm>
            <a:custGeom>
              <a:avLst/>
              <a:gdLst/>
              <a:ahLst/>
              <a:cxnLst/>
              <a:rect l="l" t="t" r="r" b="b"/>
              <a:pathLst>
                <a:path w="31260" h="12813" extrusionOk="0">
                  <a:moveTo>
                    <a:pt x="31260" y="0"/>
                  </a:moveTo>
                  <a:lnTo>
                    <a:pt x="29893" y="116"/>
                  </a:lnTo>
                  <a:lnTo>
                    <a:pt x="418" y="8442"/>
                  </a:lnTo>
                  <a:lnTo>
                    <a:pt x="1" y="8765"/>
                  </a:lnTo>
                  <a:lnTo>
                    <a:pt x="21379" y="12813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6" name="Google Shape;416;p32"/>
            <p:cNvSpPr/>
            <p:nvPr/>
          </p:nvSpPr>
          <p:spPr bwMode="auto">
            <a:xfrm>
              <a:off x="1908625" y="906900"/>
              <a:ext cx="740825" cy="708475"/>
            </a:xfrm>
            <a:custGeom>
              <a:avLst/>
              <a:gdLst/>
              <a:ahLst/>
              <a:cxnLst/>
              <a:rect l="l" t="t" r="r" b="b"/>
              <a:pathLst>
                <a:path w="29633" h="28339" extrusionOk="0">
                  <a:moveTo>
                    <a:pt x="29486" y="12166"/>
                  </a:moveTo>
                  <a:lnTo>
                    <a:pt x="29485" y="12169"/>
                  </a:lnTo>
                  <a:lnTo>
                    <a:pt x="29485" y="12169"/>
                  </a:lnTo>
                  <a:lnTo>
                    <a:pt x="29632" y="12250"/>
                  </a:lnTo>
                  <a:lnTo>
                    <a:pt x="29486" y="12166"/>
                  </a:lnTo>
                  <a:close/>
                  <a:moveTo>
                    <a:pt x="7356" y="1"/>
                  </a:moveTo>
                  <a:lnTo>
                    <a:pt x="7263" y="105"/>
                  </a:lnTo>
                  <a:lnTo>
                    <a:pt x="6950" y="335"/>
                  </a:lnTo>
                  <a:lnTo>
                    <a:pt x="1" y="28141"/>
                  </a:lnTo>
                  <a:lnTo>
                    <a:pt x="73" y="28338"/>
                  </a:lnTo>
                  <a:lnTo>
                    <a:pt x="29371" y="12386"/>
                  </a:lnTo>
                  <a:lnTo>
                    <a:pt x="29485" y="12169"/>
                  </a:lnTo>
                  <a:lnTo>
                    <a:pt x="29485" y="12169"/>
                  </a:lnTo>
                  <a:lnTo>
                    <a:pt x="7356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7" name="Google Shape;417;p32"/>
            <p:cNvSpPr/>
            <p:nvPr/>
          </p:nvSpPr>
          <p:spPr bwMode="auto">
            <a:xfrm>
              <a:off x="2092525" y="780650"/>
              <a:ext cx="735575" cy="432500"/>
            </a:xfrm>
            <a:custGeom>
              <a:avLst/>
              <a:gdLst/>
              <a:ahLst/>
              <a:cxnLst/>
              <a:rect l="l" t="t" r="r" b="b"/>
              <a:pathLst>
                <a:path w="29423" h="17300" extrusionOk="0">
                  <a:moveTo>
                    <a:pt x="29423" y="1"/>
                  </a:moveTo>
                  <a:lnTo>
                    <a:pt x="209" y="4811"/>
                  </a:lnTo>
                  <a:lnTo>
                    <a:pt x="0" y="5051"/>
                  </a:lnTo>
                  <a:lnTo>
                    <a:pt x="22276" y="17300"/>
                  </a:lnTo>
                  <a:lnTo>
                    <a:pt x="2942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8" name="Google Shape;418;p32"/>
            <p:cNvSpPr/>
            <p:nvPr/>
          </p:nvSpPr>
          <p:spPr bwMode="auto">
            <a:xfrm>
              <a:off x="1125600" y="1959400"/>
              <a:ext cx="344325" cy="422600"/>
            </a:xfrm>
            <a:custGeom>
              <a:avLst/>
              <a:gdLst/>
              <a:ahLst/>
              <a:cxnLst/>
              <a:rect l="l" t="t" r="r" b="b"/>
              <a:pathLst>
                <a:path w="13773" h="16904" extrusionOk="0">
                  <a:moveTo>
                    <a:pt x="0" y="1"/>
                  </a:moveTo>
                  <a:lnTo>
                    <a:pt x="0" y="16903"/>
                  </a:lnTo>
                  <a:lnTo>
                    <a:pt x="13710" y="6803"/>
                  </a:lnTo>
                  <a:lnTo>
                    <a:pt x="13731" y="6751"/>
                  </a:lnTo>
                  <a:lnTo>
                    <a:pt x="13636" y="6741"/>
                  </a:lnTo>
                  <a:lnTo>
                    <a:pt x="13773" y="6595"/>
                  </a:lnTo>
                  <a:lnTo>
                    <a:pt x="13720" y="65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9" name="Google Shape;419;p32"/>
            <p:cNvSpPr/>
            <p:nvPr/>
          </p:nvSpPr>
          <p:spPr bwMode="auto">
            <a:xfrm>
              <a:off x="1481375" y="2129475"/>
              <a:ext cx="635150" cy="625775"/>
            </a:xfrm>
            <a:custGeom>
              <a:avLst/>
              <a:gdLst/>
              <a:ahLst/>
              <a:cxnLst/>
              <a:rect l="l" t="t" r="r" b="b"/>
              <a:pathLst>
                <a:path w="25406" h="25031" extrusionOk="0">
                  <a:moveTo>
                    <a:pt x="1" y="0"/>
                  </a:moveTo>
                  <a:lnTo>
                    <a:pt x="12521" y="25030"/>
                  </a:lnTo>
                  <a:lnTo>
                    <a:pt x="20158" y="11717"/>
                  </a:lnTo>
                  <a:lnTo>
                    <a:pt x="25406" y="2577"/>
                  </a:lnTo>
                  <a:lnTo>
                    <a:pt x="17977" y="18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0" name="Google Shape;420;p32"/>
            <p:cNvSpPr/>
            <p:nvPr/>
          </p:nvSpPr>
          <p:spPr bwMode="auto">
            <a:xfrm>
              <a:off x="1125600" y="2129475"/>
              <a:ext cx="342750" cy="740525"/>
            </a:xfrm>
            <a:custGeom>
              <a:avLst/>
              <a:gdLst/>
              <a:ahLst/>
              <a:cxnLst/>
              <a:rect l="l" t="t" r="r" b="b"/>
              <a:pathLst>
                <a:path w="13710" h="29621" extrusionOk="0">
                  <a:moveTo>
                    <a:pt x="13710" y="0"/>
                  </a:moveTo>
                  <a:lnTo>
                    <a:pt x="0" y="10100"/>
                  </a:lnTo>
                  <a:lnTo>
                    <a:pt x="0" y="10340"/>
                  </a:lnTo>
                  <a:lnTo>
                    <a:pt x="1429" y="29621"/>
                  </a:lnTo>
                  <a:lnTo>
                    <a:pt x="1371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1" name="Google Shape;421;p32"/>
            <p:cNvSpPr/>
            <p:nvPr/>
          </p:nvSpPr>
          <p:spPr bwMode="auto">
            <a:xfrm>
              <a:off x="1162625" y="2134425"/>
              <a:ext cx="625525" cy="755400"/>
            </a:xfrm>
            <a:custGeom>
              <a:avLst/>
              <a:gdLst/>
              <a:ahLst/>
              <a:cxnLst/>
              <a:rect l="l" t="t" r="r" b="b"/>
              <a:pathLst>
                <a:path w="25021" h="30216" extrusionOk="0">
                  <a:moveTo>
                    <a:pt x="12489" y="0"/>
                  </a:moveTo>
                  <a:lnTo>
                    <a:pt x="1" y="30132"/>
                  </a:lnTo>
                  <a:lnTo>
                    <a:pt x="1" y="30216"/>
                  </a:lnTo>
                  <a:lnTo>
                    <a:pt x="25020" y="25062"/>
                  </a:lnTo>
                  <a:lnTo>
                    <a:pt x="12489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2" name="Google Shape;422;p32"/>
            <p:cNvSpPr/>
            <p:nvPr/>
          </p:nvSpPr>
          <p:spPr bwMode="auto">
            <a:xfrm>
              <a:off x="1164975" y="2770100"/>
              <a:ext cx="618725" cy="509424"/>
            </a:xfrm>
            <a:custGeom>
              <a:avLst/>
              <a:gdLst/>
              <a:ahLst/>
              <a:cxnLst/>
              <a:rect l="l" t="t" r="r" b="b"/>
              <a:pathLst>
                <a:path w="24749" h="20377" extrusionOk="0">
                  <a:moveTo>
                    <a:pt x="24749" y="0"/>
                  </a:moveTo>
                  <a:lnTo>
                    <a:pt x="0" y="5092"/>
                  </a:lnTo>
                  <a:lnTo>
                    <a:pt x="7648" y="20377"/>
                  </a:lnTo>
                  <a:lnTo>
                    <a:pt x="24749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3" name="Google Shape;423;p32"/>
            <p:cNvSpPr/>
            <p:nvPr/>
          </p:nvSpPr>
          <p:spPr bwMode="auto">
            <a:xfrm>
              <a:off x="1361650" y="2777125"/>
              <a:ext cx="426500" cy="653450"/>
            </a:xfrm>
            <a:custGeom>
              <a:avLst/>
              <a:gdLst/>
              <a:ahLst/>
              <a:cxnLst/>
              <a:rect l="l" t="t" r="r" b="b"/>
              <a:pathLst>
                <a:path w="17060" h="26138" extrusionOk="0">
                  <a:moveTo>
                    <a:pt x="17059" y="1"/>
                  </a:moveTo>
                  <a:lnTo>
                    <a:pt x="0" y="20336"/>
                  </a:lnTo>
                  <a:lnTo>
                    <a:pt x="13429" y="26137"/>
                  </a:lnTo>
                  <a:lnTo>
                    <a:pt x="14931" y="15370"/>
                  </a:lnTo>
                  <a:lnTo>
                    <a:pt x="17059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4" name="Google Shape;424;p32"/>
            <p:cNvSpPr/>
            <p:nvPr/>
          </p:nvSpPr>
          <p:spPr bwMode="auto">
            <a:xfrm>
              <a:off x="1799325" y="2193650"/>
              <a:ext cx="1025125" cy="569425"/>
            </a:xfrm>
            <a:custGeom>
              <a:avLst/>
              <a:gdLst/>
              <a:ahLst/>
              <a:cxnLst/>
              <a:rect l="l" t="t" r="r" b="b"/>
              <a:pathLst>
                <a:path w="41005" h="22777" extrusionOk="0">
                  <a:moveTo>
                    <a:pt x="13168" y="0"/>
                  </a:moveTo>
                  <a:lnTo>
                    <a:pt x="13200" y="63"/>
                  </a:lnTo>
                  <a:lnTo>
                    <a:pt x="13043" y="52"/>
                  </a:lnTo>
                  <a:lnTo>
                    <a:pt x="1" y="22776"/>
                  </a:lnTo>
                  <a:lnTo>
                    <a:pt x="40921" y="15702"/>
                  </a:lnTo>
                  <a:lnTo>
                    <a:pt x="41005" y="15588"/>
                  </a:lnTo>
                  <a:lnTo>
                    <a:pt x="13179" y="0"/>
                  </a:ln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5" name="Google Shape;425;p32"/>
            <p:cNvSpPr/>
            <p:nvPr/>
          </p:nvSpPr>
          <p:spPr bwMode="auto">
            <a:xfrm>
              <a:off x="1910450" y="1216525"/>
              <a:ext cx="732450" cy="964350"/>
            </a:xfrm>
            <a:custGeom>
              <a:avLst/>
              <a:gdLst/>
              <a:ahLst/>
              <a:cxnLst/>
              <a:rect l="l" t="t" r="r" b="b"/>
              <a:pathLst>
                <a:path w="29298" h="38574" extrusionOk="0">
                  <a:moveTo>
                    <a:pt x="29298" y="1"/>
                  </a:moveTo>
                  <a:lnTo>
                    <a:pt x="0" y="15953"/>
                  </a:lnTo>
                  <a:lnTo>
                    <a:pt x="8535" y="38573"/>
                  </a:lnTo>
                  <a:lnTo>
                    <a:pt x="29298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6" name="Google Shape;426;p32"/>
            <p:cNvSpPr/>
            <p:nvPr/>
          </p:nvSpPr>
          <p:spPr bwMode="auto">
            <a:xfrm>
              <a:off x="2130600" y="1216525"/>
              <a:ext cx="1117450" cy="968800"/>
            </a:xfrm>
            <a:custGeom>
              <a:avLst/>
              <a:gdLst/>
              <a:ahLst/>
              <a:cxnLst/>
              <a:rect l="l" t="t" r="r" b="b"/>
              <a:pathLst>
                <a:path w="44698" h="38752" extrusionOk="0">
                  <a:moveTo>
                    <a:pt x="20858" y="1"/>
                  </a:moveTo>
                  <a:lnTo>
                    <a:pt x="0" y="38751"/>
                  </a:lnTo>
                  <a:lnTo>
                    <a:pt x="44625" y="31687"/>
                  </a:lnTo>
                  <a:lnTo>
                    <a:pt x="44625" y="31677"/>
                  </a:lnTo>
                  <a:lnTo>
                    <a:pt x="44698" y="31666"/>
                  </a:lnTo>
                  <a:lnTo>
                    <a:pt x="2085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7" name="Google Shape;427;p32"/>
            <p:cNvSpPr/>
            <p:nvPr/>
          </p:nvSpPr>
          <p:spPr bwMode="auto">
            <a:xfrm>
              <a:off x="2649425" y="733700"/>
              <a:ext cx="761400" cy="479450"/>
            </a:xfrm>
            <a:custGeom>
              <a:avLst/>
              <a:gdLst/>
              <a:ahLst/>
              <a:cxnLst/>
              <a:rect l="l" t="t" r="r" b="b"/>
              <a:pathLst>
                <a:path w="30456" h="19178" extrusionOk="0">
                  <a:moveTo>
                    <a:pt x="30455" y="1"/>
                  </a:moveTo>
                  <a:lnTo>
                    <a:pt x="7147" y="1879"/>
                  </a:lnTo>
                  <a:lnTo>
                    <a:pt x="0" y="19178"/>
                  </a:lnTo>
                  <a:lnTo>
                    <a:pt x="30455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8" name="Google Shape;428;p32"/>
            <p:cNvSpPr/>
            <p:nvPr/>
          </p:nvSpPr>
          <p:spPr bwMode="auto">
            <a:xfrm>
              <a:off x="2649425" y="733700"/>
              <a:ext cx="761400" cy="1274500"/>
            </a:xfrm>
            <a:custGeom>
              <a:avLst/>
              <a:gdLst/>
              <a:ahLst/>
              <a:cxnLst/>
              <a:rect l="l" t="t" r="r" b="b"/>
              <a:pathLst>
                <a:path w="30456" h="50980" extrusionOk="0">
                  <a:moveTo>
                    <a:pt x="30455" y="1"/>
                  </a:moveTo>
                  <a:lnTo>
                    <a:pt x="0" y="19178"/>
                  </a:lnTo>
                  <a:lnTo>
                    <a:pt x="146" y="19251"/>
                  </a:lnTo>
                  <a:lnTo>
                    <a:pt x="105" y="19314"/>
                  </a:lnTo>
                  <a:lnTo>
                    <a:pt x="23945" y="50979"/>
                  </a:lnTo>
                  <a:lnTo>
                    <a:pt x="23977" y="50979"/>
                  </a:lnTo>
                  <a:lnTo>
                    <a:pt x="24102" y="50802"/>
                  </a:lnTo>
                  <a:lnTo>
                    <a:pt x="30455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9" name="Google Shape;429;p32"/>
            <p:cNvSpPr/>
            <p:nvPr/>
          </p:nvSpPr>
          <p:spPr bwMode="auto">
            <a:xfrm>
              <a:off x="2128775" y="2017550"/>
              <a:ext cx="1113025" cy="565800"/>
            </a:xfrm>
            <a:custGeom>
              <a:avLst/>
              <a:gdLst/>
              <a:ahLst/>
              <a:cxnLst/>
              <a:rect l="l" t="t" r="r" b="b"/>
              <a:pathLst>
                <a:path w="44521" h="22632" extrusionOk="0">
                  <a:moveTo>
                    <a:pt x="44520" y="1"/>
                  </a:moveTo>
                  <a:lnTo>
                    <a:pt x="1" y="7044"/>
                  </a:lnTo>
                  <a:lnTo>
                    <a:pt x="27827" y="22632"/>
                  </a:lnTo>
                  <a:lnTo>
                    <a:pt x="4452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30" name="Google Shape;430;p32"/>
            <p:cNvSpPr/>
            <p:nvPr/>
          </p:nvSpPr>
          <p:spPr bwMode="auto">
            <a:xfrm>
              <a:off x="2828075" y="458000"/>
              <a:ext cx="582750" cy="322674"/>
            </a:xfrm>
            <a:custGeom>
              <a:avLst/>
              <a:gdLst/>
              <a:ahLst/>
              <a:cxnLst/>
              <a:rect l="l" t="t" r="r" b="b"/>
              <a:pathLst>
                <a:path w="23310" h="12907" extrusionOk="0">
                  <a:moveTo>
                    <a:pt x="10434" y="1"/>
                  </a:moveTo>
                  <a:lnTo>
                    <a:pt x="10174" y="74"/>
                  </a:lnTo>
                  <a:lnTo>
                    <a:pt x="9882" y="94"/>
                  </a:lnTo>
                  <a:lnTo>
                    <a:pt x="1" y="12907"/>
                  </a:lnTo>
                  <a:lnTo>
                    <a:pt x="23309" y="11029"/>
                  </a:lnTo>
                  <a:lnTo>
                    <a:pt x="1043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31" name="Google Shape;431;p32"/>
            <p:cNvSpPr/>
            <p:nvPr/>
          </p:nvSpPr>
          <p:spPr bwMode="auto">
            <a:xfrm>
              <a:off x="3088925" y="301750"/>
              <a:ext cx="533175" cy="431975"/>
            </a:xfrm>
            <a:custGeom>
              <a:avLst/>
              <a:gdLst/>
              <a:ahLst/>
              <a:cxnLst/>
              <a:rect l="l" t="t" r="r" b="b"/>
              <a:pathLst>
                <a:path w="21327" h="17279" extrusionOk="0">
                  <a:moveTo>
                    <a:pt x="21327" y="1"/>
                  </a:moveTo>
                  <a:lnTo>
                    <a:pt x="0" y="6251"/>
                  </a:lnTo>
                  <a:lnTo>
                    <a:pt x="12875" y="1727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32" name="Google Shape;432;p32"/>
            <p:cNvSpPr/>
            <p:nvPr/>
          </p:nvSpPr>
          <p:spPr bwMode="auto">
            <a:xfrm>
              <a:off x="3410800" y="300475"/>
              <a:ext cx="711600" cy="433250"/>
            </a:xfrm>
            <a:custGeom>
              <a:avLst/>
              <a:gdLst/>
              <a:ahLst/>
              <a:cxnLst/>
              <a:rect l="l" t="t" r="r" b="b"/>
              <a:pathLst>
                <a:path w="28464" h="17330" extrusionOk="0">
                  <a:moveTo>
                    <a:pt x="8639" y="0"/>
                  </a:moveTo>
                  <a:lnTo>
                    <a:pt x="8452" y="52"/>
                  </a:lnTo>
                  <a:lnTo>
                    <a:pt x="0" y="17330"/>
                  </a:lnTo>
                  <a:lnTo>
                    <a:pt x="0" y="17330"/>
                  </a:lnTo>
                  <a:lnTo>
                    <a:pt x="28463" y="6239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33" name="Google Shape;433;p32"/>
            <p:cNvSpPr/>
            <p:nvPr/>
          </p:nvSpPr>
          <p:spPr bwMode="auto">
            <a:xfrm>
              <a:off x="4136725" y="459575"/>
              <a:ext cx="333375" cy="518575"/>
            </a:xfrm>
            <a:custGeom>
              <a:avLst/>
              <a:gdLst/>
              <a:ahLst/>
              <a:cxnLst/>
              <a:rect l="l" t="t" r="r" b="b"/>
              <a:pathLst>
                <a:path w="13335" h="20743" extrusionOk="0">
                  <a:moveTo>
                    <a:pt x="0" y="1"/>
                  </a:moveTo>
                  <a:lnTo>
                    <a:pt x="6302" y="20743"/>
                  </a:lnTo>
                  <a:lnTo>
                    <a:pt x="13335" y="3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34" name="Google Shape;434;p32"/>
            <p:cNvSpPr/>
            <p:nvPr/>
          </p:nvSpPr>
          <p:spPr bwMode="auto">
            <a:xfrm>
              <a:off x="4294275" y="469225"/>
              <a:ext cx="546475" cy="508925"/>
            </a:xfrm>
            <a:custGeom>
              <a:avLst/>
              <a:gdLst/>
              <a:ahLst/>
              <a:cxnLst/>
              <a:rect l="l" t="t" r="r" b="b"/>
              <a:pathLst>
                <a:path w="21859" h="20357" extrusionOk="0">
                  <a:moveTo>
                    <a:pt x="7033" y="0"/>
                  </a:moveTo>
                  <a:lnTo>
                    <a:pt x="0" y="20357"/>
                  </a:lnTo>
                  <a:lnTo>
                    <a:pt x="21858" y="3684"/>
                  </a:lnTo>
                  <a:lnTo>
                    <a:pt x="7095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35" name="Google Shape;435;p32"/>
            <p:cNvSpPr/>
            <p:nvPr/>
          </p:nvSpPr>
          <p:spPr bwMode="auto">
            <a:xfrm>
              <a:off x="4294275" y="469225"/>
              <a:ext cx="175825" cy="508925"/>
            </a:xfrm>
            <a:custGeom>
              <a:avLst/>
              <a:gdLst/>
              <a:ahLst/>
              <a:cxnLst/>
              <a:rect l="l" t="t" r="r" b="b"/>
              <a:pathLst>
                <a:path w="7033" h="20357" extrusionOk="0">
                  <a:moveTo>
                    <a:pt x="7033" y="0"/>
                  </a:moveTo>
                  <a:lnTo>
                    <a:pt x="0" y="20357"/>
                  </a:lnTo>
                  <a:lnTo>
                    <a:pt x="0" y="20357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36" name="Google Shape;436;p32"/>
            <p:cNvSpPr/>
            <p:nvPr/>
          </p:nvSpPr>
          <p:spPr bwMode="auto">
            <a:xfrm>
              <a:off x="3410800" y="456450"/>
              <a:ext cx="883500" cy="521700"/>
            </a:xfrm>
            <a:custGeom>
              <a:avLst/>
              <a:gdLst/>
              <a:ahLst/>
              <a:cxnLst/>
              <a:rect l="l" t="t" r="r" b="b"/>
              <a:pathLst>
                <a:path w="35340" h="20868" extrusionOk="0">
                  <a:moveTo>
                    <a:pt x="28463" y="0"/>
                  </a:moveTo>
                  <a:lnTo>
                    <a:pt x="0" y="11091"/>
                  </a:lnTo>
                  <a:lnTo>
                    <a:pt x="35182" y="20826"/>
                  </a:lnTo>
                  <a:lnTo>
                    <a:pt x="35182" y="20815"/>
                  </a:lnTo>
                  <a:lnTo>
                    <a:pt x="35339" y="20868"/>
                  </a:lnTo>
                  <a:lnTo>
                    <a:pt x="35339" y="20868"/>
                  </a:lnTo>
                  <a:lnTo>
                    <a:pt x="29037" y="126"/>
                  </a:lnTo>
                  <a:lnTo>
                    <a:pt x="28850" y="126"/>
                  </a:lnTo>
                  <a:lnTo>
                    <a:pt x="28463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37" name="Google Shape;437;p32"/>
            <p:cNvSpPr/>
            <p:nvPr/>
          </p:nvSpPr>
          <p:spPr bwMode="auto">
            <a:xfrm>
              <a:off x="4136725" y="459575"/>
              <a:ext cx="157575" cy="518575"/>
            </a:xfrm>
            <a:custGeom>
              <a:avLst/>
              <a:gdLst/>
              <a:ahLst/>
              <a:cxnLst/>
              <a:rect l="l" t="t" r="r" b="b"/>
              <a:pathLst>
                <a:path w="6303" h="20743" extrusionOk="0">
                  <a:moveTo>
                    <a:pt x="0" y="1"/>
                  </a:moveTo>
                  <a:lnTo>
                    <a:pt x="6302" y="20743"/>
                  </a:lnTo>
                  <a:lnTo>
                    <a:pt x="6302" y="20743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38" name="Google Shape;438;p32"/>
            <p:cNvSpPr/>
            <p:nvPr/>
          </p:nvSpPr>
          <p:spPr bwMode="auto">
            <a:xfrm>
              <a:off x="4294275" y="561300"/>
              <a:ext cx="996150" cy="482575"/>
            </a:xfrm>
            <a:custGeom>
              <a:avLst/>
              <a:gdLst/>
              <a:ahLst/>
              <a:cxnLst/>
              <a:rect l="l" t="t" r="r" b="b"/>
              <a:pathLst>
                <a:path w="39846" h="19303" extrusionOk="0">
                  <a:moveTo>
                    <a:pt x="21858" y="1"/>
                  </a:moveTo>
                  <a:lnTo>
                    <a:pt x="0" y="16674"/>
                  </a:lnTo>
                  <a:lnTo>
                    <a:pt x="39679" y="19292"/>
                  </a:lnTo>
                  <a:lnTo>
                    <a:pt x="39700" y="19250"/>
                  </a:lnTo>
                  <a:lnTo>
                    <a:pt x="39846" y="19303"/>
                  </a:lnTo>
                  <a:lnTo>
                    <a:pt x="39846" y="19303"/>
                  </a:lnTo>
                  <a:lnTo>
                    <a:pt x="22693" y="314"/>
                  </a:lnTo>
                  <a:lnTo>
                    <a:pt x="22057" y="52"/>
                  </a:lnTo>
                  <a:lnTo>
                    <a:pt x="21858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39" name="Google Shape;439;p32"/>
            <p:cNvSpPr/>
            <p:nvPr/>
          </p:nvSpPr>
          <p:spPr bwMode="auto">
            <a:xfrm>
              <a:off x="4294275" y="561300"/>
              <a:ext cx="546475" cy="416850"/>
            </a:xfrm>
            <a:custGeom>
              <a:avLst/>
              <a:gdLst/>
              <a:ahLst/>
              <a:cxnLst/>
              <a:rect l="l" t="t" r="r" b="b"/>
              <a:pathLst>
                <a:path w="21859" h="16674" extrusionOk="0">
                  <a:moveTo>
                    <a:pt x="21858" y="1"/>
                  </a:moveTo>
                  <a:lnTo>
                    <a:pt x="0" y="16674"/>
                  </a:lnTo>
                  <a:lnTo>
                    <a:pt x="0" y="16674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0" name="Google Shape;440;p32"/>
            <p:cNvSpPr/>
            <p:nvPr/>
          </p:nvSpPr>
          <p:spPr bwMode="auto">
            <a:xfrm>
              <a:off x="4861575" y="569125"/>
              <a:ext cx="675350" cy="474750"/>
            </a:xfrm>
            <a:custGeom>
              <a:avLst/>
              <a:gdLst/>
              <a:ahLst/>
              <a:cxnLst/>
              <a:rect l="l" t="t" r="r" b="b"/>
              <a:pathLst>
                <a:path w="27014" h="18990" extrusionOk="0">
                  <a:moveTo>
                    <a:pt x="1" y="1"/>
                  </a:moveTo>
                  <a:lnTo>
                    <a:pt x="17154" y="18990"/>
                  </a:lnTo>
                  <a:lnTo>
                    <a:pt x="27014" y="113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1" name="Google Shape;441;p32"/>
            <p:cNvSpPr/>
            <p:nvPr/>
          </p:nvSpPr>
          <p:spPr bwMode="auto">
            <a:xfrm>
              <a:off x="3251950" y="733700"/>
              <a:ext cx="1038425" cy="1273725"/>
            </a:xfrm>
            <a:custGeom>
              <a:avLst/>
              <a:gdLst/>
              <a:ahLst/>
              <a:cxnLst/>
              <a:rect l="l" t="t" r="r" b="b"/>
              <a:pathLst>
                <a:path w="41537" h="50949" extrusionOk="0">
                  <a:moveTo>
                    <a:pt x="6354" y="1"/>
                  </a:moveTo>
                  <a:lnTo>
                    <a:pt x="1" y="50802"/>
                  </a:lnTo>
                  <a:lnTo>
                    <a:pt x="1" y="50802"/>
                  </a:lnTo>
                  <a:lnTo>
                    <a:pt x="63" y="50729"/>
                  </a:lnTo>
                  <a:lnTo>
                    <a:pt x="94" y="50948"/>
                  </a:lnTo>
                  <a:lnTo>
                    <a:pt x="147" y="50938"/>
                  </a:lnTo>
                  <a:lnTo>
                    <a:pt x="41443" y="10017"/>
                  </a:lnTo>
                  <a:lnTo>
                    <a:pt x="41536" y="9736"/>
                  </a:lnTo>
                  <a:lnTo>
                    <a:pt x="635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2" name="Google Shape;442;p32"/>
            <p:cNvSpPr/>
            <p:nvPr/>
          </p:nvSpPr>
          <p:spPr bwMode="auto">
            <a:xfrm>
              <a:off x="3255600" y="984125"/>
              <a:ext cx="1032425" cy="1023025"/>
            </a:xfrm>
            <a:custGeom>
              <a:avLst/>
              <a:gdLst/>
              <a:ahLst/>
              <a:cxnLst/>
              <a:rect l="l" t="t" r="r" b="b"/>
              <a:pathLst>
                <a:path w="41297" h="40921" extrusionOk="0">
                  <a:moveTo>
                    <a:pt x="41297" y="0"/>
                  </a:moveTo>
                  <a:lnTo>
                    <a:pt x="1" y="40921"/>
                  </a:lnTo>
                  <a:lnTo>
                    <a:pt x="29590" y="36852"/>
                  </a:lnTo>
                  <a:lnTo>
                    <a:pt x="29454" y="36685"/>
                  </a:lnTo>
                  <a:lnTo>
                    <a:pt x="29788" y="36779"/>
                  </a:lnTo>
                  <a:lnTo>
                    <a:pt x="4129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3" name="Google Shape;443;p32"/>
            <p:cNvSpPr/>
            <p:nvPr/>
          </p:nvSpPr>
          <p:spPr bwMode="auto">
            <a:xfrm>
              <a:off x="4008125" y="978125"/>
              <a:ext cx="1278125" cy="926775"/>
            </a:xfrm>
            <a:custGeom>
              <a:avLst/>
              <a:gdLst/>
              <a:ahLst/>
              <a:cxnLst/>
              <a:rect l="l" t="t" r="r" b="b"/>
              <a:pathLst>
                <a:path w="51125" h="37071" extrusionOk="0">
                  <a:moveTo>
                    <a:pt x="11446" y="1"/>
                  </a:moveTo>
                  <a:lnTo>
                    <a:pt x="11602" y="42"/>
                  </a:lnTo>
                  <a:lnTo>
                    <a:pt x="0" y="37071"/>
                  </a:lnTo>
                  <a:lnTo>
                    <a:pt x="51073" y="2776"/>
                  </a:lnTo>
                  <a:lnTo>
                    <a:pt x="51125" y="2619"/>
                  </a:lnTo>
                  <a:lnTo>
                    <a:pt x="11446" y="1"/>
                  </a:ln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4" name="Google Shape;444;p32"/>
            <p:cNvSpPr/>
            <p:nvPr/>
          </p:nvSpPr>
          <p:spPr bwMode="auto">
            <a:xfrm>
              <a:off x="4294275" y="978125"/>
              <a:ext cx="991975" cy="65475"/>
            </a:xfrm>
            <a:custGeom>
              <a:avLst/>
              <a:gdLst/>
              <a:ahLst/>
              <a:cxnLst/>
              <a:rect l="l" t="t" r="r" b="b"/>
              <a:pathLst>
                <a:path w="39679" h="2619" extrusionOk="0">
                  <a:moveTo>
                    <a:pt x="0" y="1"/>
                  </a:moveTo>
                  <a:lnTo>
                    <a:pt x="0" y="1"/>
                  </a:lnTo>
                  <a:lnTo>
                    <a:pt x="39679" y="2619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5" name="Google Shape;445;p32"/>
            <p:cNvSpPr/>
            <p:nvPr/>
          </p:nvSpPr>
          <p:spPr bwMode="auto">
            <a:xfrm>
              <a:off x="2835900" y="2022000"/>
              <a:ext cx="504250" cy="568675"/>
            </a:xfrm>
            <a:custGeom>
              <a:avLst/>
              <a:gdLst/>
              <a:ahLst/>
              <a:cxnLst/>
              <a:rect l="l" t="t" r="r" b="b"/>
              <a:pathLst>
                <a:path w="20170" h="22747" extrusionOk="0">
                  <a:moveTo>
                    <a:pt x="16507" y="1"/>
                  </a:moveTo>
                  <a:lnTo>
                    <a:pt x="1" y="22380"/>
                  </a:lnTo>
                  <a:lnTo>
                    <a:pt x="20169" y="22746"/>
                  </a:lnTo>
                  <a:lnTo>
                    <a:pt x="19001" y="15453"/>
                  </a:lnTo>
                  <a:lnTo>
                    <a:pt x="16507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6" name="Google Shape;446;p32"/>
            <p:cNvSpPr/>
            <p:nvPr/>
          </p:nvSpPr>
          <p:spPr bwMode="auto">
            <a:xfrm>
              <a:off x="3255600" y="1913225"/>
              <a:ext cx="742900" cy="677450"/>
            </a:xfrm>
            <a:custGeom>
              <a:avLst/>
              <a:gdLst/>
              <a:ahLst/>
              <a:cxnLst/>
              <a:rect l="l" t="t" r="r" b="b"/>
              <a:pathLst>
                <a:path w="29716" h="27098" extrusionOk="0">
                  <a:moveTo>
                    <a:pt x="29716" y="1"/>
                  </a:moveTo>
                  <a:lnTo>
                    <a:pt x="1" y="4091"/>
                  </a:lnTo>
                  <a:lnTo>
                    <a:pt x="1086" y="10789"/>
                  </a:lnTo>
                  <a:lnTo>
                    <a:pt x="3715" y="27097"/>
                  </a:lnTo>
                  <a:lnTo>
                    <a:pt x="3725" y="27097"/>
                  </a:lnTo>
                  <a:lnTo>
                    <a:pt x="29716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7" name="Google Shape;447;p32"/>
            <p:cNvSpPr/>
            <p:nvPr/>
          </p:nvSpPr>
          <p:spPr bwMode="auto">
            <a:xfrm>
              <a:off x="1705175" y="2772175"/>
              <a:ext cx="693350" cy="663600"/>
            </a:xfrm>
            <a:custGeom>
              <a:avLst/>
              <a:gdLst/>
              <a:ahLst/>
              <a:cxnLst/>
              <a:rect l="l" t="t" r="r" b="b"/>
              <a:pathLst>
                <a:path w="27734" h="26544" extrusionOk="0">
                  <a:moveTo>
                    <a:pt x="3673" y="1"/>
                  </a:moveTo>
                  <a:lnTo>
                    <a:pt x="1628" y="14722"/>
                  </a:lnTo>
                  <a:lnTo>
                    <a:pt x="1" y="26470"/>
                  </a:lnTo>
                  <a:lnTo>
                    <a:pt x="52" y="26491"/>
                  </a:lnTo>
                  <a:lnTo>
                    <a:pt x="73" y="26544"/>
                  </a:lnTo>
                  <a:lnTo>
                    <a:pt x="27608" y="23685"/>
                  </a:lnTo>
                  <a:cubicBezTo>
                    <a:pt x="27566" y="23445"/>
                    <a:pt x="27608" y="23184"/>
                    <a:pt x="27733" y="22976"/>
                  </a:cubicBezTo>
                  <a:lnTo>
                    <a:pt x="367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8" name="Google Shape;448;p32"/>
            <p:cNvSpPr/>
            <p:nvPr/>
          </p:nvSpPr>
          <p:spPr bwMode="auto">
            <a:xfrm>
              <a:off x="2435525" y="2589325"/>
              <a:ext cx="904625" cy="762200"/>
            </a:xfrm>
            <a:custGeom>
              <a:avLst/>
              <a:gdLst/>
              <a:ahLst/>
              <a:cxnLst/>
              <a:rect l="l" t="t" r="r" b="b"/>
              <a:pathLst>
                <a:path w="36185" h="30488" extrusionOk="0">
                  <a:moveTo>
                    <a:pt x="15797" y="0"/>
                  </a:moveTo>
                  <a:lnTo>
                    <a:pt x="6824" y="16976"/>
                  </a:lnTo>
                  <a:lnTo>
                    <a:pt x="1" y="30144"/>
                  </a:lnTo>
                  <a:cubicBezTo>
                    <a:pt x="94" y="30237"/>
                    <a:pt x="157" y="30362"/>
                    <a:pt x="198" y="30487"/>
                  </a:cubicBezTo>
                  <a:lnTo>
                    <a:pt x="36184" y="376"/>
                  </a:lnTo>
                  <a:lnTo>
                    <a:pt x="1579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9" name="Google Shape;449;p32"/>
            <p:cNvSpPr/>
            <p:nvPr/>
          </p:nvSpPr>
          <p:spPr bwMode="auto">
            <a:xfrm>
              <a:off x="1799325" y="2586200"/>
              <a:ext cx="1023050" cy="756724"/>
            </a:xfrm>
            <a:custGeom>
              <a:avLst/>
              <a:gdLst/>
              <a:ahLst/>
              <a:cxnLst/>
              <a:rect l="l" t="t" r="r" b="b"/>
              <a:pathLst>
                <a:path w="40922" h="30269" extrusionOk="0">
                  <a:moveTo>
                    <a:pt x="40921" y="0"/>
                  </a:moveTo>
                  <a:lnTo>
                    <a:pt x="1" y="7074"/>
                  </a:lnTo>
                  <a:lnTo>
                    <a:pt x="24176" y="30174"/>
                  </a:lnTo>
                  <a:cubicBezTo>
                    <a:pt x="24322" y="30060"/>
                    <a:pt x="24520" y="29976"/>
                    <a:pt x="24760" y="29976"/>
                  </a:cubicBezTo>
                  <a:cubicBezTo>
                    <a:pt x="24874" y="29976"/>
                    <a:pt x="24979" y="29997"/>
                    <a:pt x="25073" y="30028"/>
                  </a:cubicBezTo>
                  <a:lnTo>
                    <a:pt x="40879" y="125"/>
                  </a:lnTo>
                  <a:lnTo>
                    <a:pt x="40828" y="115"/>
                  </a:lnTo>
                  <a:lnTo>
                    <a:pt x="40921" y="0"/>
                  </a:lnTo>
                  <a:close/>
                  <a:moveTo>
                    <a:pt x="32272" y="17101"/>
                  </a:moveTo>
                  <a:lnTo>
                    <a:pt x="25354" y="30174"/>
                  </a:lnTo>
                  <a:lnTo>
                    <a:pt x="25449" y="30269"/>
                  </a:lnTo>
                  <a:lnTo>
                    <a:pt x="32272" y="1710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0" name="Google Shape;450;p32"/>
            <p:cNvSpPr/>
            <p:nvPr/>
          </p:nvSpPr>
          <p:spPr bwMode="auto">
            <a:xfrm>
              <a:off x="2440475" y="2598725"/>
              <a:ext cx="1417425" cy="916075"/>
            </a:xfrm>
            <a:custGeom>
              <a:avLst/>
              <a:gdLst/>
              <a:ahLst/>
              <a:cxnLst/>
              <a:rect l="l" t="t" r="r" b="b"/>
              <a:pathLst>
                <a:path w="56697" h="36643" extrusionOk="0">
                  <a:moveTo>
                    <a:pt x="35986" y="0"/>
                  </a:moveTo>
                  <a:lnTo>
                    <a:pt x="0" y="30111"/>
                  </a:lnTo>
                  <a:cubicBezTo>
                    <a:pt x="63" y="30310"/>
                    <a:pt x="74" y="30529"/>
                    <a:pt x="11" y="30737"/>
                  </a:cubicBezTo>
                  <a:lnTo>
                    <a:pt x="56446" y="36643"/>
                  </a:lnTo>
                  <a:lnTo>
                    <a:pt x="56394" y="36559"/>
                  </a:lnTo>
                  <a:lnTo>
                    <a:pt x="56697" y="36403"/>
                  </a:lnTo>
                  <a:lnTo>
                    <a:pt x="36268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1" name="Google Shape;451;p32"/>
            <p:cNvSpPr/>
            <p:nvPr/>
          </p:nvSpPr>
          <p:spPr bwMode="auto">
            <a:xfrm>
              <a:off x="3348725" y="1912975"/>
              <a:ext cx="1181625" cy="687075"/>
            </a:xfrm>
            <a:custGeom>
              <a:avLst/>
              <a:gdLst/>
              <a:ahLst/>
              <a:cxnLst/>
              <a:rect l="l" t="t" r="r" b="b"/>
              <a:pathLst>
                <a:path w="47265" h="27483" extrusionOk="0">
                  <a:moveTo>
                    <a:pt x="26095" y="1"/>
                  </a:moveTo>
                  <a:lnTo>
                    <a:pt x="25991" y="11"/>
                  </a:lnTo>
                  <a:lnTo>
                    <a:pt x="0" y="27107"/>
                  </a:lnTo>
                  <a:lnTo>
                    <a:pt x="47264" y="27483"/>
                  </a:lnTo>
                  <a:lnTo>
                    <a:pt x="32251" y="7993"/>
                  </a:lnTo>
                  <a:lnTo>
                    <a:pt x="26095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2" name="Google Shape;452;p32"/>
            <p:cNvSpPr/>
            <p:nvPr/>
          </p:nvSpPr>
          <p:spPr bwMode="auto">
            <a:xfrm>
              <a:off x="3347150" y="2598725"/>
              <a:ext cx="1183475" cy="910100"/>
            </a:xfrm>
            <a:custGeom>
              <a:avLst/>
              <a:gdLst/>
              <a:ahLst/>
              <a:cxnLst/>
              <a:rect l="l" t="t" r="r" b="b"/>
              <a:pathLst>
                <a:path w="47339" h="36404" extrusionOk="0">
                  <a:moveTo>
                    <a:pt x="1" y="0"/>
                  </a:moveTo>
                  <a:lnTo>
                    <a:pt x="20430" y="36403"/>
                  </a:lnTo>
                  <a:lnTo>
                    <a:pt x="20440" y="36392"/>
                  </a:lnTo>
                  <a:lnTo>
                    <a:pt x="20701" y="36257"/>
                  </a:lnTo>
                  <a:lnTo>
                    <a:pt x="47338" y="376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3" name="Google Shape;453;p32"/>
            <p:cNvSpPr/>
            <p:nvPr/>
          </p:nvSpPr>
          <p:spPr bwMode="auto">
            <a:xfrm>
              <a:off x="5290400" y="852125"/>
              <a:ext cx="669100" cy="448425"/>
            </a:xfrm>
            <a:custGeom>
              <a:avLst/>
              <a:gdLst/>
              <a:ahLst/>
              <a:cxnLst/>
              <a:rect l="l" t="t" r="r" b="b"/>
              <a:pathLst>
                <a:path w="26764" h="17937" extrusionOk="0">
                  <a:moveTo>
                    <a:pt x="9861" y="1"/>
                  </a:moveTo>
                  <a:lnTo>
                    <a:pt x="1" y="7670"/>
                  </a:lnTo>
                  <a:lnTo>
                    <a:pt x="158" y="7722"/>
                  </a:lnTo>
                  <a:lnTo>
                    <a:pt x="158" y="7732"/>
                  </a:lnTo>
                  <a:lnTo>
                    <a:pt x="26763" y="17936"/>
                  </a:lnTo>
                  <a:lnTo>
                    <a:pt x="26763" y="17936"/>
                  </a:lnTo>
                  <a:lnTo>
                    <a:pt x="9965" y="42"/>
                  </a:lnTo>
                  <a:lnTo>
                    <a:pt x="986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4" name="Google Shape;454;p32"/>
            <p:cNvSpPr/>
            <p:nvPr/>
          </p:nvSpPr>
          <p:spPr bwMode="auto">
            <a:xfrm>
              <a:off x="5290400" y="852125"/>
              <a:ext cx="246525" cy="191750"/>
            </a:xfrm>
            <a:custGeom>
              <a:avLst/>
              <a:gdLst/>
              <a:ahLst/>
              <a:cxnLst/>
              <a:rect l="l" t="t" r="r" b="b"/>
              <a:pathLst>
                <a:path w="9861" h="7670" extrusionOk="0">
                  <a:moveTo>
                    <a:pt x="9861" y="1"/>
                  </a:moveTo>
                  <a:lnTo>
                    <a:pt x="1" y="7670"/>
                  </a:lnTo>
                  <a:lnTo>
                    <a:pt x="1" y="767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5" name="Google Shape;455;p32"/>
            <p:cNvSpPr/>
            <p:nvPr/>
          </p:nvSpPr>
          <p:spPr bwMode="auto">
            <a:xfrm>
              <a:off x="4013600" y="1916100"/>
              <a:ext cx="903050" cy="681600"/>
            </a:xfrm>
            <a:custGeom>
              <a:avLst/>
              <a:gdLst/>
              <a:ahLst/>
              <a:cxnLst/>
              <a:rect l="l" t="t" r="r" b="b"/>
              <a:pathLst>
                <a:path w="36122" h="27264" extrusionOk="0">
                  <a:moveTo>
                    <a:pt x="1" y="1"/>
                  </a:moveTo>
                  <a:lnTo>
                    <a:pt x="3746" y="4852"/>
                  </a:lnTo>
                  <a:lnTo>
                    <a:pt x="21014" y="27263"/>
                  </a:lnTo>
                  <a:lnTo>
                    <a:pt x="36122" y="106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6" name="Google Shape;456;p32"/>
            <p:cNvSpPr/>
            <p:nvPr/>
          </p:nvSpPr>
          <p:spPr bwMode="auto">
            <a:xfrm>
              <a:off x="4007875" y="1047500"/>
              <a:ext cx="1277100" cy="1128675"/>
            </a:xfrm>
            <a:custGeom>
              <a:avLst/>
              <a:gdLst/>
              <a:ahLst/>
              <a:cxnLst/>
              <a:rect l="l" t="t" r="r" b="b"/>
              <a:pathLst>
                <a:path w="51084" h="45147" extrusionOk="0">
                  <a:moveTo>
                    <a:pt x="51083" y="1"/>
                  </a:moveTo>
                  <a:lnTo>
                    <a:pt x="10" y="34296"/>
                  </a:lnTo>
                  <a:lnTo>
                    <a:pt x="0" y="34337"/>
                  </a:lnTo>
                  <a:lnTo>
                    <a:pt x="36539" y="45147"/>
                  </a:lnTo>
                  <a:lnTo>
                    <a:pt x="5108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7" name="Google Shape;457;p32"/>
            <p:cNvSpPr/>
            <p:nvPr/>
          </p:nvSpPr>
          <p:spPr bwMode="auto">
            <a:xfrm>
              <a:off x="4929675" y="1045425"/>
              <a:ext cx="1040775" cy="1131025"/>
            </a:xfrm>
            <a:custGeom>
              <a:avLst/>
              <a:gdLst/>
              <a:ahLst/>
              <a:cxnLst/>
              <a:rect l="l" t="t" r="r" b="b"/>
              <a:pathLst>
                <a:path w="41631" h="45241" extrusionOk="0">
                  <a:moveTo>
                    <a:pt x="14587" y="0"/>
                  </a:moveTo>
                  <a:lnTo>
                    <a:pt x="1" y="45240"/>
                  </a:lnTo>
                  <a:lnTo>
                    <a:pt x="41631" y="10674"/>
                  </a:lnTo>
                  <a:lnTo>
                    <a:pt x="41192" y="10204"/>
                  </a:lnTo>
                  <a:lnTo>
                    <a:pt x="1458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8" name="Google Shape;458;p32"/>
            <p:cNvSpPr/>
            <p:nvPr/>
          </p:nvSpPr>
          <p:spPr bwMode="auto">
            <a:xfrm>
              <a:off x="4545450" y="2187900"/>
              <a:ext cx="829250" cy="755675"/>
            </a:xfrm>
            <a:custGeom>
              <a:avLst/>
              <a:gdLst/>
              <a:ahLst/>
              <a:cxnLst/>
              <a:rect l="l" t="t" r="r" b="b"/>
              <a:pathLst>
                <a:path w="33170" h="30227" extrusionOk="0">
                  <a:moveTo>
                    <a:pt x="15108" y="1"/>
                  </a:moveTo>
                  <a:lnTo>
                    <a:pt x="0" y="16590"/>
                  </a:lnTo>
                  <a:lnTo>
                    <a:pt x="33169" y="30226"/>
                  </a:lnTo>
                  <a:lnTo>
                    <a:pt x="33169" y="30226"/>
                  </a:lnTo>
                  <a:lnTo>
                    <a:pt x="21389" y="10507"/>
                  </a:lnTo>
                  <a:lnTo>
                    <a:pt x="15108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9" name="Google Shape;459;p32"/>
            <p:cNvSpPr/>
            <p:nvPr/>
          </p:nvSpPr>
          <p:spPr bwMode="auto">
            <a:xfrm>
              <a:off x="5978250" y="1318775"/>
              <a:ext cx="350075" cy="664900"/>
            </a:xfrm>
            <a:custGeom>
              <a:avLst/>
              <a:gdLst/>
              <a:ahLst/>
              <a:cxnLst/>
              <a:rect l="l" t="t" r="r" b="b"/>
              <a:pathLst>
                <a:path w="14003" h="26596" extrusionOk="0">
                  <a:moveTo>
                    <a:pt x="1" y="1"/>
                  </a:moveTo>
                  <a:lnTo>
                    <a:pt x="3694" y="26596"/>
                  </a:lnTo>
                  <a:lnTo>
                    <a:pt x="14002" y="11509"/>
                  </a:lnTo>
                  <a:lnTo>
                    <a:pt x="13950" y="113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0" name="Google Shape;460;p32"/>
            <p:cNvSpPr/>
            <p:nvPr/>
          </p:nvSpPr>
          <p:spPr bwMode="auto">
            <a:xfrm>
              <a:off x="4931250" y="2185300"/>
              <a:ext cx="710800" cy="756975"/>
            </a:xfrm>
            <a:custGeom>
              <a:avLst/>
              <a:gdLst/>
              <a:ahLst/>
              <a:cxnLst/>
              <a:rect l="l" t="t" r="r" b="b"/>
              <a:pathLst>
                <a:path w="28432" h="30279" extrusionOk="0">
                  <a:moveTo>
                    <a:pt x="0" y="0"/>
                  </a:moveTo>
                  <a:lnTo>
                    <a:pt x="18092" y="30279"/>
                  </a:lnTo>
                  <a:lnTo>
                    <a:pt x="28431" y="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1" name="Google Shape;461;p32"/>
            <p:cNvSpPr/>
            <p:nvPr/>
          </p:nvSpPr>
          <p:spPr bwMode="auto">
            <a:xfrm>
              <a:off x="5391600" y="2197550"/>
              <a:ext cx="451300" cy="746300"/>
            </a:xfrm>
            <a:custGeom>
              <a:avLst/>
              <a:gdLst/>
              <a:ahLst/>
              <a:cxnLst/>
              <a:rect l="l" t="t" r="r" b="b"/>
              <a:pathLst>
                <a:path w="18052" h="29852" extrusionOk="0">
                  <a:moveTo>
                    <a:pt x="10320" y="0"/>
                  </a:moveTo>
                  <a:lnTo>
                    <a:pt x="1" y="29851"/>
                  </a:lnTo>
                  <a:lnTo>
                    <a:pt x="18030" y="29851"/>
                  </a:lnTo>
                  <a:lnTo>
                    <a:pt x="18051" y="29840"/>
                  </a:lnTo>
                  <a:lnTo>
                    <a:pt x="1032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2" name="Google Shape;462;p32"/>
            <p:cNvSpPr/>
            <p:nvPr/>
          </p:nvSpPr>
          <p:spPr bwMode="auto">
            <a:xfrm>
              <a:off x="5649600" y="2193125"/>
              <a:ext cx="592900" cy="750450"/>
            </a:xfrm>
            <a:custGeom>
              <a:avLst/>
              <a:gdLst/>
              <a:ahLst/>
              <a:cxnLst/>
              <a:rect l="l" t="t" r="r" b="b"/>
              <a:pathLst>
                <a:path w="23716" h="30018" extrusionOk="0">
                  <a:moveTo>
                    <a:pt x="52" y="0"/>
                  </a:moveTo>
                  <a:lnTo>
                    <a:pt x="0" y="177"/>
                  </a:lnTo>
                  <a:lnTo>
                    <a:pt x="7731" y="30017"/>
                  </a:lnTo>
                  <a:lnTo>
                    <a:pt x="23715" y="1848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3" name="Google Shape;463;p32"/>
            <p:cNvSpPr/>
            <p:nvPr/>
          </p:nvSpPr>
          <p:spPr bwMode="auto">
            <a:xfrm>
              <a:off x="6070600" y="1606475"/>
              <a:ext cx="432475" cy="441650"/>
            </a:xfrm>
            <a:custGeom>
              <a:avLst/>
              <a:gdLst/>
              <a:ahLst/>
              <a:cxnLst/>
              <a:rect l="l" t="t" r="r" b="b"/>
              <a:pathLst>
                <a:path w="17299" h="17666" extrusionOk="0">
                  <a:moveTo>
                    <a:pt x="10308" y="1"/>
                  </a:moveTo>
                  <a:lnTo>
                    <a:pt x="0" y="15088"/>
                  </a:lnTo>
                  <a:lnTo>
                    <a:pt x="17299" y="17665"/>
                  </a:lnTo>
                  <a:lnTo>
                    <a:pt x="17299" y="17665"/>
                  </a:lnTo>
                  <a:lnTo>
                    <a:pt x="10308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4" name="Google Shape;464;p32"/>
            <p:cNvSpPr/>
            <p:nvPr/>
          </p:nvSpPr>
          <p:spPr bwMode="auto">
            <a:xfrm>
              <a:off x="5649075" y="1315125"/>
              <a:ext cx="421525" cy="872800"/>
            </a:xfrm>
            <a:custGeom>
              <a:avLst/>
              <a:gdLst/>
              <a:ahLst/>
              <a:cxnLst/>
              <a:rect l="l" t="t" r="r" b="b"/>
              <a:pathLst>
                <a:path w="16861" h="34912" extrusionOk="0">
                  <a:moveTo>
                    <a:pt x="12980" y="1"/>
                  </a:moveTo>
                  <a:lnTo>
                    <a:pt x="0" y="34859"/>
                  </a:lnTo>
                  <a:lnTo>
                    <a:pt x="167" y="34859"/>
                  </a:lnTo>
                  <a:lnTo>
                    <a:pt x="146" y="34912"/>
                  </a:lnTo>
                  <a:lnTo>
                    <a:pt x="16861" y="26742"/>
                  </a:lnTo>
                  <a:lnTo>
                    <a:pt x="13168" y="147"/>
                  </a:lnTo>
                  <a:lnTo>
                    <a:pt x="1298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5" name="Google Shape;465;p32"/>
            <p:cNvSpPr/>
            <p:nvPr/>
          </p:nvSpPr>
          <p:spPr bwMode="auto">
            <a:xfrm>
              <a:off x="4929400" y="1312250"/>
              <a:ext cx="1044175" cy="874350"/>
            </a:xfrm>
            <a:custGeom>
              <a:avLst/>
              <a:gdLst/>
              <a:ahLst/>
              <a:cxnLst/>
              <a:rect l="l" t="t" r="r" b="b"/>
              <a:pathLst>
                <a:path w="41767" h="34974" extrusionOk="0">
                  <a:moveTo>
                    <a:pt x="41642" y="1"/>
                  </a:moveTo>
                  <a:lnTo>
                    <a:pt x="12" y="34567"/>
                  </a:lnTo>
                  <a:lnTo>
                    <a:pt x="1" y="34598"/>
                  </a:lnTo>
                  <a:lnTo>
                    <a:pt x="28787" y="34974"/>
                  </a:lnTo>
                  <a:lnTo>
                    <a:pt x="41767" y="116"/>
                  </a:lnTo>
                  <a:lnTo>
                    <a:pt x="41683" y="42"/>
                  </a:lnTo>
                  <a:lnTo>
                    <a:pt x="4164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6" name="Google Shape;466;p32"/>
            <p:cNvSpPr/>
            <p:nvPr/>
          </p:nvSpPr>
          <p:spPr bwMode="auto">
            <a:xfrm>
              <a:off x="5650875" y="1983650"/>
              <a:ext cx="595025" cy="671700"/>
            </a:xfrm>
            <a:custGeom>
              <a:avLst/>
              <a:gdLst/>
              <a:ahLst/>
              <a:cxnLst/>
              <a:rect l="l" t="t" r="r" b="b"/>
              <a:pathLst>
                <a:path w="23801" h="26868" extrusionOk="0">
                  <a:moveTo>
                    <a:pt x="16789" y="1"/>
                  </a:moveTo>
                  <a:lnTo>
                    <a:pt x="74" y="8171"/>
                  </a:lnTo>
                  <a:lnTo>
                    <a:pt x="1" y="8379"/>
                  </a:lnTo>
                  <a:lnTo>
                    <a:pt x="23664" y="26868"/>
                  </a:lnTo>
                  <a:lnTo>
                    <a:pt x="23675" y="26868"/>
                  </a:lnTo>
                  <a:lnTo>
                    <a:pt x="23800" y="26565"/>
                  </a:lnTo>
                  <a:lnTo>
                    <a:pt x="16789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7" name="Google Shape;467;p32"/>
            <p:cNvSpPr/>
            <p:nvPr/>
          </p:nvSpPr>
          <p:spPr bwMode="auto">
            <a:xfrm>
              <a:off x="6070600" y="1983650"/>
              <a:ext cx="433000" cy="664125"/>
            </a:xfrm>
            <a:custGeom>
              <a:avLst/>
              <a:gdLst/>
              <a:ahLst/>
              <a:cxnLst/>
              <a:rect l="l" t="t" r="r" b="b"/>
              <a:pathLst>
                <a:path w="17320" h="26565" extrusionOk="0">
                  <a:moveTo>
                    <a:pt x="0" y="1"/>
                  </a:moveTo>
                  <a:lnTo>
                    <a:pt x="7011" y="26565"/>
                  </a:lnTo>
                  <a:lnTo>
                    <a:pt x="17320" y="2630"/>
                  </a:lnTo>
                  <a:lnTo>
                    <a:pt x="17299" y="25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8" name="Google Shape;468;p32"/>
            <p:cNvSpPr/>
            <p:nvPr/>
          </p:nvSpPr>
          <p:spPr bwMode="auto">
            <a:xfrm>
              <a:off x="2437350" y="3367150"/>
              <a:ext cx="1416375" cy="419975"/>
            </a:xfrm>
            <a:custGeom>
              <a:avLst/>
              <a:gdLst/>
              <a:ahLst/>
              <a:cxnLst/>
              <a:rect l="l" t="t" r="r" b="b"/>
              <a:pathLst>
                <a:path w="56655" h="16799" extrusionOk="0">
                  <a:moveTo>
                    <a:pt x="136" y="0"/>
                  </a:moveTo>
                  <a:cubicBezTo>
                    <a:pt x="115" y="116"/>
                    <a:pt x="63" y="220"/>
                    <a:pt x="0" y="313"/>
                  </a:cubicBezTo>
                  <a:lnTo>
                    <a:pt x="13919" y="16799"/>
                  </a:lnTo>
                  <a:lnTo>
                    <a:pt x="56655" y="6031"/>
                  </a:lnTo>
                  <a:lnTo>
                    <a:pt x="56571" y="590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9" name="Google Shape;469;p32"/>
            <p:cNvSpPr/>
            <p:nvPr/>
          </p:nvSpPr>
          <p:spPr bwMode="auto">
            <a:xfrm>
              <a:off x="1710125" y="3372125"/>
              <a:ext cx="693325" cy="509424"/>
            </a:xfrm>
            <a:custGeom>
              <a:avLst/>
              <a:gdLst/>
              <a:ahLst/>
              <a:cxnLst/>
              <a:rect l="l" t="t" r="r" b="b"/>
              <a:pathLst>
                <a:path w="27733" h="20377" extrusionOk="0">
                  <a:moveTo>
                    <a:pt x="27503" y="0"/>
                  </a:moveTo>
                  <a:lnTo>
                    <a:pt x="14211" y="1387"/>
                  </a:lnTo>
                  <a:lnTo>
                    <a:pt x="0" y="2859"/>
                  </a:lnTo>
                  <a:lnTo>
                    <a:pt x="6928" y="20376"/>
                  </a:lnTo>
                  <a:lnTo>
                    <a:pt x="15286" y="12312"/>
                  </a:lnTo>
                  <a:lnTo>
                    <a:pt x="27733" y="292"/>
                  </a:lnTo>
                  <a:cubicBezTo>
                    <a:pt x="27639" y="209"/>
                    <a:pt x="27566" y="114"/>
                    <a:pt x="27503" y="0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70" name="Google Shape;470;p32"/>
            <p:cNvSpPr/>
            <p:nvPr/>
          </p:nvSpPr>
          <p:spPr bwMode="auto">
            <a:xfrm>
              <a:off x="1890100" y="3380700"/>
              <a:ext cx="882975" cy="505550"/>
            </a:xfrm>
            <a:custGeom>
              <a:avLst/>
              <a:gdLst/>
              <a:ahLst/>
              <a:cxnLst/>
              <a:rect l="l" t="t" r="r" b="b"/>
              <a:pathLst>
                <a:path w="35319" h="20222" extrusionOk="0">
                  <a:moveTo>
                    <a:pt x="21651" y="1"/>
                  </a:moveTo>
                  <a:cubicBezTo>
                    <a:pt x="21515" y="84"/>
                    <a:pt x="21338" y="147"/>
                    <a:pt x="21129" y="147"/>
                  </a:cubicBezTo>
                  <a:cubicBezTo>
                    <a:pt x="21025" y="147"/>
                    <a:pt x="20930" y="126"/>
                    <a:pt x="20847" y="105"/>
                  </a:cubicBezTo>
                  <a:lnTo>
                    <a:pt x="10904" y="9704"/>
                  </a:lnTo>
                  <a:lnTo>
                    <a:pt x="1" y="20221"/>
                  </a:lnTo>
                  <a:lnTo>
                    <a:pt x="1" y="20221"/>
                  </a:lnTo>
                  <a:lnTo>
                    <a:pt x="35319" y="16184"/>
                  </a:lnTo>
                  <a:lnTo>
                    <a:pt x="2165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71" name="Google Shape;471;p32"/>
            <p:cNvSpPr/>
            <p:nvPr/>
          </p:nvSpPr>
          <p:spPr bwMode="auto">
            <a:xfrm>
              <a:off x="2785300" y="3517925"/>
              <a:ext cx="1071300" cy="546725"/>
            </a:xfrm>
            <a:custGeom>
              <a:avLst/>
              <a:gdLst/>
              <a:ahLst/>
              <a:cxnLst/>
              <a:rect l="l" t="t" r="r" b="b"/>
              <a:pathLst>
                <a:path w="42852" h="21869" extrusionOk="0">
                  <a:moveTo>
                    <a:pt x="42737" y="0"/>
                  </a:moveTo>
                  <a:lnTo>
                    <a:pt x="1" y="10768"/>
                  </a:lnTo>
                  <a:lnTo>
                    <a:pt x="147" y="10945"/>
                  </a:lnTo>
                  <a:lnTo>
                    <a:pt x="126" y="10945"/>
                  </a:lnTo>
                  <a:lnTo>
                    <a:pt x="24874" y="21869"/>
                  </a:lnTo>
                  <a:lnTo>
                    <a:pt x="25636" y="21723"/>
                  </a:lnTo>
                  <a:lnTo>
                    <a:pt x="25646" y="21775"/>
                  </a:lnTo>
                  <a:lnTo>
                    <a:pt x="42852" y="178"/>
                  </a:lnTo>
                  <a:lnTo>
                    <a:pt x="4273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72" name="Google Shape;472;p32"/>
            <p:cNvSpPr/>
            <p:nvPr/>
          </p:nvSpPr>
          <p:spPr bwMode="auto">
            <a:xfrm>
              <a:off x="1901050" y="3792600"/>
              <a:ext cx="878025" cy="427000"/>
            </a:xfrm>
            <a:custGeom>
              <a:avLst/>
              <a:gdLst/>
              <a:ahLst/>
              <a:cxnLst/>
              <a:rect l="l" t="t" r="r" b="b"/>
              <a:pathLst>
                <a:path w="35121" h="17080" extrusionOk="0">
                  <a:moveTo>
                    <a:pt x="35120" y="0"/>
                  </a:moveTo>
                  <a:lnTo>
                    <a:pt x="1" y="4027"/>
                  </a:lnTo>
                  <a:lnTo>
                    <a:pt x="27723" y="17079"/>
                  </a:lnTo>
                  <a:lnTo>
                    <a:pt x="27838" y="17059"/>
                  </a:lnTo>
                  <a:lnTo>
                    <a:pt x="3512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73" name="Google Shape;473;p32"/>
            <p:cNvSpPr/>
            <p:nvPr/>
          </p:nvSpPr>
          <p:spPr bwMode="auto">
            <a:xfrm>
              <a:off x="2596975" y="3791550"/>
              <a:ext cx="810200" cy="427525"/>
            </a:xfrm>
            <a:custGeom>
              <a:avLst/>
              <a:gdLst/>
              <a:ahLst/>
              <a:cxnLst/>
              <a:rect l="l" t="t" r="r" b="b"/>
              <a:pathLst>
                <a:path w="32408" h="17101" extrusionOk="0">
                  <a:moveTo>
                    <a:pt x="7659" y="0"/>
                  </a:moveTo>
                  <a:lnTo>
                    <a:pt x="7378" y="31"/>
                  </a:lnTo>
                  <a:lnTo>
                    <a:pt x="7283" y="42"/>
                  </a:lnTo>
                  <a:lnTo>
                    <a:pt x="1" y="17101"/>
                  </a:lnTo>
                  <a:lnTo>
                    <a:pt x="32407" y="10924"/>
                  </a:lnTo>
                  <a:lnTo>
                    <a:pt x="7659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74" name="Google Shape;474;p32"/>
            <p:cNvSpPr/>
            <p:nvPr/>
          </p:nvSpPr>
          <p:spPr bwMode="auto">
            <a:xfrm>
              <a:off x="4542075" y="2609950"/>
              <a:ext cx="819050" cy="410050"/>
            </a:xfrm>
            <a:custGeom>
              <a:avLst/>
              <a:gdLst/>
              <a:ahLst/>
              <a:cxnLst/>
              <a:rect l="l" t="t" r="r" b="b"/>
              <a:pathLst>
                <a:path w="32762" h="16402" extrusionOk="0">
                  <a:moveTo>
                    <a:pt x="0" y="0"/>
                  </a:moveTo>
                  <a:lnTo>
                    <a:pt x="9850" y="16402"/>
                  </a:lnTo>
                  <a:lnTo>
                    <a:pt x="9912" y="16370"/>
                  </a:lnTo>
                  <a:lnTo>
                    <a:pt x="9975" y="16360"/>
                  </a:lnTo>
                  <a:lnTo>
                    <a:pt x="32762" y="13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75" name="Google Shape;475;p32"/>
            <p:cNvSpPr/>
            <p:nvPr/>
          </p:nvSpPr>
          <p:spPr bwMode="auto">
            <a:xfrm>
              <a:off x="3881350" y="2608900"/>
              <a:ext cx="906975" cy="887650"/>
            </a:xfrm>
            <a:custGeom>
              <a:avLst/>
              <a:gdLst/>
              <a:ahLst/>
              <a:cxnLst/>
              <a:rect l="l" t="t" r="r" b="b"/>
              <a:pathLst>
                <a:path w="36279" h="35506" extrusionOk="0">
                  <a:moveTo>
                    <a:pt x="26346" y="0"/>
                  </a:moveTo>
                  <a:lnTo>
                    <a:pt x="1" y="35505"/>
                  </a:lnTo>
                  <a:lnTo>
                    <a:pt x="36279" y="16444"/>
                  </a:lnTo>
                  <a:lnTo>
                    <a:pt x="26429" y="42"/>
                  </a:lnTo>
                  <a:lnTo>
                    <a:pt x="26346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76" name="Google Shape;476;p32"/>
            <p:cNvSpPr/>
            <p:nvPr/>
          </p:nvSpPr>
          <p:spPr bwMode="auto">
            <a:xfrm>
              <a:off x="3426449" y="3522350"/>
              <a:ext cx="515450" cy="641700"/>
            </a:xfrm>
            <a:custGeom>
              <a:avLst/>
              <a:gdLst/>
              <a:ahLst/>
              <a:cxnLst/>
              <a:rect l="l" t="t" r="r" b="b"/>
              <a:pathLst>
                <a:path w="20618" h="25668" extrusionOk="0">
                  <a:moveTo>
                    <a:pt x="17206" y="1"/>
                  </a:moveTo>
                  <a:lnTo>
                    <a:pt x="0" y="21598"/>
                  </a:lnTo>
                  <a:lnTo>
                    <a:pt x="95" y="21984"/>
                  </a:lnTo>
                  <a:lnTo>
                    <a:pt x="20617" y="25667"/>
                  </a:lnTo>
                  <a:lnTo>
                    <a:pt x="17508" y="481"/>
                  </a:lnTo>
                  <a:lnTo>
                    <a:pt x="17206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77" name="Google Shape;477;p32"/>
            <p:cNvSpPr/>
            <p:nvPr/>
          </p:nvSpPr>
          <p:spPr bwMode="auto">
            <a:xfrm>
              <a:off x="3428800" y="4071925"/>
              <a:ext cx="513100" cy="392350"/>
            </a:xfrm>
            <a:custGeom>
              <a:avLst/>
              <a:gdLst/>
              <a:ahLst/>
              <a:cxnLst/>
              <a:rect l="l" t="t" r="r" b="b"/>
              <a:pathLst>
                <a:path w="20524" h="15694" extrusionOk="0">
                  <a:moveTo>
                    <a:pt x="1" y="1"/>
                  </a:moveTo>
                  <a:lnTo>
                    <a:pt x="3871" y="15693"/>
                  </a:lnTo>
                  <a:lnTo>
                    <a:pt x="20523" y="36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78" name="Google Shape;478;p32"/>
            <p:cNvSpPr/>
            <p:nvPr/>
          </p:nvSpPr>
          <p:spPr bwMode="auto">
            <a:xfrm>
              <a:off x="3525575" y="4164025"/>
              <a:ext cx="513100" cy="406925"/>
            </a:xfrm>
            <a:custGeom>
              <a:avLst/>
              <a:gdLst/>
              <a:ahLst/>
              <a:cxnLst/>
              <a:rect l="l" t="t" r="r" b="b"/>
              <a:pathLst>
                <a:path w="20524" h="16277" extrusionOk="0">
                  <a:moveTo>
                    <a:pt x="16652" y="0"/>
                  </a:moveTo>
                  <a:lnTo>
                    <a:pt x="0" y="12009"/>
                  </a:lnTo>
                  <a:lnTo>
                    <a:pt x="53" y="12208"/>
                  </a:lnTo>
                  <a:lnTo>
                    <a:pt x="53" y="12270"/>
                  </a:lnTo>
                  <a:lnTo>
                    <a:pt x="20273" y="16277"/>
                  </a:lnTo>
                  <a:lnTo>
                    <a:pt x="20419" y="16173"/>
                  </a:lnTo>
                  <a:lnTo>
                    <a:pt x="20523" y="15630"/>
                  </a:lnTo>
                  <a:lnTo>
                    <a:pt x="1665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79" name="Google Shape;479;p32"/>
            <p:cNvSpPr/>
            <p:nvPr/>
          </p:nvSpPr>
          <p:spPr bwMode="auto">
            <a:xfrm>
              <a:off x="3864125" y="3534350"/>
              <a:ext cx="289050" cy="629700"/>
            </a:xfrm>
            <a:custGeom>
              <a:avLst/>
              <a:gdLst/>
              <a:ahLst/>
              <a:cxnLst/>
              <a:rect l="l" t="t" r="r" b="b"/>
              <a:pathLst>
                <a:path w="11562" h="25188" extrusionOk="0">
                  <a:moveTo>
                    <a:pt x="1" y="1"/>
                  </a:moveTo>
                  <a:lnTo>
                    <a:pt x="3110" y="25187"/>
                  </a:lnTo>
                  <a:lnTo>
                    <a:pt x="11510" y="18416"/>
                  </a:lnTo>
                  <a:lnTo>
                    <a:pt x="11561" y="181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80" name="Google Shape;480;p32"/>
            <p:cNvSpPr/>
            <p:nvPr/>
          </p:nvSpPr>
          <p:spPr bwMode="auto">
            <a:xfrm>
              <a:off x="3941875" y="3994725"/>
              <a:ext cx="210000" cy="560050"/>
            </a:xfrm>
            <a:custGeom>
              <a:avLst/>
              <a:gdLst/>
              <a:ahLst/>
              <a:cxnLst/>
              <a:rect l="l" t="t" r="r" b="b"/>
              <a:pathLst>
                <a:path w="8400" h="22402" extrusionOk="0">
                  <a:moveTo>
                    <a:pt x="8400" y="1"/>
                  </a:moveTo>
                  <a:lnTo>
                    <a:pt x="0" y="6772"/>
                  </a:lnTo>
                  <a:lnTo>
                    <a:pt x="3871" y="22402"/>
                  </a:lnTo>
                  <a:lnTo>
                    <a:pt x="840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81" name="Google Shape;481;p32"/>
            <p:cNvSpPr/>
            <p:nvPr/>
          </p:nvSpPr>
          <p:spPr bwMode="auto">
            <a:xfrm>
              <a:off x="3526875" y="4470775"/>
              <a:ext cx="505525" cy="469250"/>
            </a:xfrm>
            <a:custGeom>
              <a:avLst/>
              <a:gdLst/>
              <a:ahLst/>
              <a:cxnLst/>
              <a:rect l="l" t="t" r="r" b="b"/>
              <a:pathLst>
                <a:path w="20221" h="18770" extrusionOk="0">
                  <a:moveTo>
                    <a:pt x="1" y="0"/>
                  </a:moveTo>
                  <a:lnTo>
                    <a:pt x="1" y="18770"/>
                  </a:lnTo>
                  <a:lnTo>
                    <a:pt x="20221" y="40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82" name="Google Shape;482;p32"/>
            <p:cNvSpPr/>
            <p:nvPr/>
          </p:nvSpPr>
          <p:spPr bwMode="auto">
            <a:xfrm>
              <a:off x="1109425" y="283500"/>
              <a:ext cx="5411650" cy="4688350"/>
            </a:xfrm>
            <a:custGeom>
              <a:avLst/>
              <a:gdLst/>
              <a:ahLst/>
              <a:cxnLst/>
              <a:rect l="l" t="t" r="r" b="b"/>
              <a:pathLst>
                <a:path w="216466" h="187534" extrusionOk="0">
                  <a:moveTo>
                    <a:pt x="100694" y="679"/>
                  </a:moveTo>
                  <a:lnTo>
                    <a:pt x="120905" y="7044"/>
                  </a:lnTo>
                  <a:lnTo>
                    <a:pt x="134489" y="7429"/>
                  </a:lnTo>
                  <a:lnTo>
                    <a:pt x="149451" y="11164"/>
                  </a:lnTo>
                  <a:lnTo>
                    <a:pt x="177204" y="22787"/>
                  </a:lnTo>
                  <a:lnTo>
                    <a:pt x="194482" y="41192"/>
                  </a:lnTo>
                  <a:lnTo>
                    <a:pt x="208703" y="52794"/>
                  </a:lnTo>
                  <a:lnTo>
                    <a:pt x="215767" y="70636"/>
                  </a:lnTo>
                  <a:lnTo>
                    <a:pt x="205333" y="94874"/>
                  </a:lnTo>
                  <a:lnTo>
                    <a:pt x="189317" y="106413"/>
                  </a:lnTo>
                  <a:lnTo>
                    <a:pt x="170965" y="106413"/>
                  </a:lnTo>
                  <a:lnTo>
                    <a:pt x="147281" y="109418"/>
                  </a:lnTo>
                  <a:lnTo>
                    <a:pt x="147218" y="109428"/>
                  </a:lnTo>
                  <a:lnTo>
                    <a:pt x="109949" y="129001"/>
                  </a:lnTo>
                  <a:lnTo>
                    <a:pt x="109636" y="129168"/>
                  </a:lnTo>
                  <a:lnTo>
                    <a:pt x="121749" y="148199"/>
                  </a:lnTo>
                  <a:lnTo>
                    <a:pt x="117065" y="171394"/>
                  </a:lnTo>
                  <a:lnTo>
                    <a:pt x="96699" y="186261"/>
                  </a:lnTo>
                  <a:lnTo>
                    <a:pt x="96699" y="167429"/>
                  </a:lnTo>
                  <a:lnTo>
                    <a:pt x="92671" y="151100"/>
                  </a:lnTo>
                  <a:lnTo>
                    <a:pt x="59388" y="157443"/>
                  </a:lnTo>
                  <a:lnTo>
                    <a:pt x="31030" y="144088"/>
                  </a:lnTo>
                  <a:lnTo>
                    <a:pt x="23882" y="126038"/>
                  </a:lnTo>
                  <a:lnTo>
                    <a:pt x="9954" y="120019"/>
                  </a:lnTo>
                  <a:lnTo>
                    <a:pt x="2139" y="104389"/>
                  </a:lnTo>
                  <a:lnTo>
                    <a:pt x="647" y="84179"/>
                  </a:lnTo>
                  <a:lnTo>
                    <a:pt x="647" y="66984"/>
                  </a:lnTo>
                  <a:lnTo>
                    <a:pt x="13355" y="49790"/>
                  </a:lnTo>
                  <a:lnTo>
                    <a:pt x="25354" y="35162"/>
                  </a:lnTo>
                  <a:lnTo>
                    <a:pt x="39231" y="25041"/>
                  </a:lnTo>
                  <a:lnTo>
                    <a:pt x="47160" y="15996"/>
                  </a:lnTo>
                  <a:lnTo>
                    <a:pt x="56456" y="8922"/>
                  </a:lnTo>
                  <a:lnTo>
                    <a:pt x="78920" y="7054"/>
                  </a:lnTo>
                  <a:lnTo>
                    <a:pt x="100694" y="679"/>
                  </a:lnTo>
                  <a:close/>
                  <a:moveTo>
                    <a:pt x="100705" y="0"/>
                  </a:moveTo>
                  <a:lnTo>
                    <a:pt x="78836" y="6407"/>
                  </a:lnTo>
                  <a:lnTo>
                    <a:pt x="56310" y="8285"/>
                  </a:lnTo>
                  <a:lnTo>
                    <a:pt x="56216" y="8296"/>
                  </a:lnTo>
                  <a:lnTo>
                    <a:pt x="46743" y="15495"/>
                  </a:lnTo>
                  <a:lnTo>
                    <a:pt x="38823" y="24540"/>
                  </a:lnTo>
                  <a:lnTo>
                    <a:pt x="24947" y="34661"/>
                  </a:lnTo>
                  <a:lnTo>
                    <a:pt x="12844" y="49393"/>
                  </a:lnTo>
                  <a:lnTo>
                    <a:pt x="0" y="66775"/>
                  </a:lnTo>
                  <a:lnTo>
                    <a:pt x="0" y="84200"/>
                  </a:lnTo>
                  <a:lnTo>
                    <a:pt x="1503" y="104503"/>
                  </a:lnTo>
                  <a:lnTo>
                    <a:pt x="9484" y="120519"/>
                  </a:lnTo>
                  <a:lnTo>
                    <a:pt x="23382" y="126529"/>
                  </a:lnTo>
                  <a:lnTo>
                    <a:pt x="30518" y="144568"/>
                  </a:lnTo>
                  <a:lnTo>
                    <a:pt x="59305" y="158122"/>
                  </a:lnTo>
                  <a:lnTo>
                    <a:pt x="92191" y="151851"/>
                  </a:lnTo>
                  <a:lnTo>
                    <a:pt x="96052" y="167471"/>
                  </a:lnTo>
                  <a:lnTo>
                    <a:pt x="96052" y="187534"/>
                  </a:lnTo>
                  <a:lnTo>
                    <a:pt x="117545" y="171842"/>
                  </a:lnTo>
                  <a:lnTo>
                    <a:pt x="117649" y="171769"/>
                  </a:lnTo>
                  <a:lnTo>
                    <a:pt x="122438" y="148074"/>
                  </a:lnTo>
                  <a:lnTo>
                    <a:pt x="110565" y="129409"/>
                  </a:lnTo>
                  <a:lnTo>
                    <a:pt x="147416" y="110054"/>
                  </a:lnTo>
                  <a:lnTo>
                    <a:pt x="171007" y="107060"/>
                  </a:lnTo>
                  <a:lnTo>
                    <a:pt x="189526" y="107060"/>
                  </a:lnTo>
                  <a:lnTo>
                    <a:pt x="205781" y="95343"/>
                  </a:lnTo>
                  <a:lnTo>
                    <a:pt x="205855" y="95291"/>
                  </a:lnTo>
                  <a:lnTo>
                    <a:pt x="216414" y="70772"/>
                  </a:lnTo>
                  <a:lnTo>
                    <a:pt x="216465" y="70647"/>
                  </a:lnTo>
                  <a:lnTo>
                    <a:pt x="209245" y="52398"/>
                  </a:lnTo>
                  <a:lnTo>
                    <a:pt x="194920" y="40723"/>
                  </a:lnTo>
                  <a:lnTo>
                    <a:pt x="177632" y="22297"/>
                  </a:lnTo>
                  <a:lnTo>
                    <a:pt x="177580" y="22245"/>
                  </a:lnTo>
                  <a:lnTo>
                    <a:pt x="149649" y="10549"/>
                  </a:lnTo>
                  <a:lnTo>
                    <a:pt x="134614" y="6793"/>
                  </a:lnTo>
                  <a:lnTo>
                    <a:pt x="121051" y="6407"/>
                  </a:lnTo>
                  <a:lnTo>
                    <a:pt x="100705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83" name="Google Shape;483;p32"/>
            <p:cNvSpPr/>
            <p:nvPr/>
          </p:nvSpPr>
          <p:spPr bwMode="auto">
            <a:xfrm>
              <a:off x="1429450" y="1148725"/>
              <a:ext cx="483900" cy="473950"/>
            </a:xfrm>
            <a:custGeom>
              <a:avLst/>
              <a:gdLst/>
              <a:ahLst/>
              <a:cxnLst/>
              <a:rect l="l" t="t" r="r" b="b"/>
              <a:pathLst>
                <a:path w="19356" h="18958" extrusionOk="0">
                  <a:moveTo>
                    <a:pt x="12282" y="636"/>
                  </a:moveTo>
                  <a:lnTo>
                    <a:pt x="18844" y="18519"/>
                  </a:lnTo>
                  <a:lnTo>
                    <a:pt x="18844" y="18519"/>
                  </a:lnTo>
                  <a:lnTo>
                    <a:pt x="596" y="14878"/>
                  </a:lnTo>
                  <a:lnTo>
                    <a:pt x="12282" y="636"/>
                  </a:lnTo>
                  <a:close/>
                  <a:moveTo>
                    <a:pt x="12386" y="0"/>
                  </a:moveTo>
                  <a:lnTo>
                    <a:pt x="1" y="15087"/>
                  </a:lnTo>
                  <a:lnTo>
                    <a:pt x="19356" y="18958"/>
                  </a:lnTo>
                  <a:lnTo>
                    <a:pt x="12386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84" name="Google Shape;484;p32"/>
            <p:cNvSpPr/>
            <p:nvPr/>
          </p:nvSpPr>
          <p:spPr bwMode="auto">
            <a:xfrm>
              <a:off x="1732824" y="899599"/>
              <a:ext cx="355025" cy="718900"/>
            </a:xfrm>
            <a:custGeom>
              <a:avLst/>
              <a:gdLst/>
              <a:ahLst/>
              <a:cxnLst/>
              <a:rect l="l" t="t" r="r" b="b"/>
              <a:pathLst>
                <a:path w="14201" h="28756" extrusionOk="0">
                  <a:moveTo>
                    <a:pt x="14012" y="1"/>
                  </a:moveTo>
                  <a:lnTo>
                    <a:pt x="1" y="10226"/>
                  </a:lnTo>
                  <a:lnTo>
                    <a:pt x="6813" y="28756"/>
                  </a:lnTo>
                  <a:lnTo>
                    <a:pt x="7116" y="28651"/>
                  </a:lnTo>
                  <a:lnTo>
                    <a:pt x="386" y="10341"/>
                  </a:lnTo>
                  <a:lnTo>
                    <a:pt x="14200" y="262"/>
                  </a:lnTo>
                  <a:lnTo>
                    <a:pt x="1401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85" name="Google Shape;485;p32"/>
            <p:cNvSpPr/>
            <p:nvPr/>
          </p:nvSpPr>
          <p:spPr bwMode="auto">
            <a:xfrm>
              <a:off x="1432600" y="1518325"/>
              <a:ext cx="481800" cy="616650"/>
            </a:xfrm>
            <a:custGeom>
              <a:avLst/>
              <a:gdLst/>
              <a:ahLst/>
              <a:cxnLst/>
              <a:rect l="l" t="t" r="r" b="b"/>
              <a:pathLst>
                <a:path w="19272" h="24666" extrusionOk="0">
                  <a:moveTo>
                    <a:pt x="355" y="397"/>
                  </a:moveTo>
                  <a:lnTo>
                    <a:pt x="18676" y="4059"/>
                  </a:lnTo>
                  <a:lnTo>
                    <a:pt x="1816" y="23851"/>
                  </a:lnTo>
                  <a:lnTo>
                    <a:pt x="355" y="397"/>
                  </a:lnTo>
                  <a:close/>
                  <a:moveTo>
                    <a:pt x="0" y="0"/>
                  </a:moveTo>
                  <a:lnTo>
                    <a:pt x="1544" y="24665"/>
                  </a:lnTo>
                  <a:lnTo>
                    <a:pt x="19271" y="3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86" name="Google Shape;486;p32"/>
            <p:cNvSpPr/>
            <p:nvPr/>
          </p:nvSpPr>
          <p:spPr bwMode="auto">
            <a:xfrm>
              <a:off x="1466500" y="1609350"/>
              <a:ext cx="662825" cy="585875"/>
            </a:xfrm>
            <a:custGeom>
              <a:avLst/>
              <a:gdLst/>
              <a:ahLst/>
              <a:cxnLst/>
              <a:rect l="l" t="t" r="r" b="b"/>
              <a:pathLst>
                <a:path w="26513" h="23435" extrusionOk="0">
                  <a:moveTo>
                    <a:pt x="17561" y="627"/>
                  </a:moveTo>
                  <a:lnTo>
                    <a:pt x="26022" y="23059"/>
                  </a:lnTo>
                  <a:lnTo>
                    <a:pt x="647" y="20482"/>
                  </a:lnTo>
                  <a:lnTo>
                    <a:pt x="17561" y="627"/>
                  </a:lnTo>
                  <a:close/>
                  <a:moveTo>
                    <a:pt x="17675" y="1"/>
                  </a:moveTo>
                  <a:lnTo>
                    <a:pt x="0" y="20743"/>
                  </a:lnTo>
                  <a:lnTo>
                    <a:pt x="26513" y="23435"/>
                  </a:lnTo>
                  <a:lnTo>
                    <a:pt x="26513" y="23435"/>
                  </a:lnTo>
                  <a:lnTo>
                    <a:pt x="17675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87" name="Google Shape;487;p32"/>
            <p:cNvSpPr/>
            <p:nvPr/>
          </p:nvSpPr>
          <p:spPr bwMode="auto">
            <a:xfrm>
              <a:off x="1111225" y="1511800"/>
              <a:ext cx="367825" cy="619525"/>
            </a:xfrm>
            <a:custGeom>
              <a:avLst/>
              <a:gdLst/>
              <a:ahLst/>
              <a:cxnLst/>
              <a:rect l="l" t="t" r="r" b="b"/>
              <a:pathLst>
                <a:path w="14713" h="24781" extrusionOk="0">
                  <a:moveTo>
                    <a:pt x="12897" y="908"/>
                  </a:moveTo>
                  <a:lnTo>
                    <a:pt x="14358" y="24258"/>
                  </a:lnTo>
                  <a:lnTo>
                    <a:pt x="492" y="17685"/>
                  </a:lnTo>
                  <a:lnTo>
                    <a:pt x="12897" y="908"/>
                  </a:lnTo>
                  <a:close/>
                  <a:moveTo>
                    <a:pt x="13168" y="1"/>
                  </a:moveTo>
                  <a:lnTo>
                    <a:pt x="1" y="17810"/>
                  </a:lnTo>
                  <a:lnTo>
                    <a:pt x="14712" y="24780"/>
                  </a:lnTo>
                  <a:lnTo>
                    <a:pt x="14712" y="24780"/>
                  </a:lnTo>
                  <a:lnTo>
                    <a:pt x="13168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88" name="Google Shape;488;p32"/>
            <p:cNvSpPr/>
            <p:nvPr/>
          </p:nvSpPr>
          <p:spPr bwMode="auto">
            <a:xfrm>
              <a:off x="2075050" y="672950"/>
              <a:ext cx="776275" cy="235825"/>
            </a:xfrm>
            <a:custGeom>
              <a:avLst/>
              <a:gdLst/>
              <a:ahLst/>
              <a:cxnLst/>
              <a:rect l="l" t="t" r="r" b="b"/>
              <a:pathLst>
                <a:path w="31051" h="9433" extrusionOk="0">
                  <a:moveTo>
                    <a:pt x="8378" y="355"/>
                  </a:moveTo>
                  <a:lnTo>
                    <a:pt x="29194" y="4299"/>
                  </a:lnTo>
                  <a:lnTo>
                    <a:pt x="835" y="8962"/>
                  </a:lnTo>
                  <a:lnTo>
                    <a:pt x="8378" y="355"/>
                  </a:lnTo>
                  <a:close/>
                  <a:moveTo>
                    <a:pt x="8253" y="0"/>
                  </a:moveTo>
                  <a:lnTo>
                    <a:pt x="0" y="9432"/>
                  </a:lnTo>
                  <a:lnTo>
                    <a:pt x="31051" y="4320"/>
                  </a:lnTo>
                  <a:lnTo>
                    <a:pt x="8347" y="21"/>
                  </a:lnTo>
                  <a:lnTo>
                    <a:pt x="8253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89" name="Google Shape;489;p32"/>
            <p:cNvSpPr/>
            <p:nvPr/>
          </p:nvSpPr>
          <p:spPr bwMode="auto">
            <a:xfrm>
              <a:off x="2263375" y="447825"/>
              <a:ext cx="819575" cy="239225"/>
            </a:xfrm>
            <a:custGeom>
              <a:avLst/>
              <a:gdLst/>
              <a:ahLst/>
              <a:cxnLst/>
              <a:rect l="l" t="t" r="r" b="b"/>
              <a:pathLst>
                <a:path w="32783" h="9569" extrusionOk="0">
                  <a:moveTo>
                    <a:pt x="31072" y="460"/>
                  </a:moveTo>
                  <a:lnTo>
                    <a:pt x="1555" y="8797"/>
                  </a:lnTo>
                  <a:lnTo>
                    <a:pt x="1555" y="8797"/>
                  </a:lnTo>
                  <a:lnTo>
                    <a:pt x="10235" y="2192"/>
                  </a:lnTo>
                  <a:lnTo>
                    <a:pt x="31072" y="460"/>
                  </a:lnTo>
                  <a:close/>
                  <a:moveTo>
                    <a:pt x="32720" y="1"/>
                  </a:moveTo>
                  <a:lnTo>
                    <a:pt x="10163" y="1879"/>
                  </a:lnTo>
                  <a:lnTo>
                    <a:pt x="10121" y="1879"/>
                  </a:lnTo>
                  <a:lnTo>
                    <a:pt x="0" y="9569"/>
                  </a:lnTo>
                  <a:lnTo>
                    <a:pt x="32783" y="314"/>
                  </a:lnTo>
                  <a:lnTo>
                    <a:pt x="3272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90" name="Google Shape;490;p32"/>
            <p:cNvSpPr/>
            <p:nvPr/>
          </p:nvSpPr>
          <p:spPr bwMode="auto">
            <a:xfrm>
              <a:off x="2265200" y="444450"/>
              <a:ext cx="827150" cy="340674"/>
            </a:xfrm>
            <a:custGeom>
              <a:avLst/>
              <a:gdLst/>
              <a:ahLst/>
              <a:cxnLst/>
              <a:rect l="l" t="t" r="r" b="b"/>
              <a:pathLst>
                <a:path w="33086" h="13627" extrusionOk="0">
                  <a:moveTo>
                    <a:pt x="32240" y="585"/>
                  </a:moveTo>
                  <a:lnTo>
                    <a:pt x="22443" y="13272"/>
                  </a:lnTo>
                  <a:lnTo>
                    <a:pt x="1409" y="9286"/>
                  </a:lnTo>
                  <a:lnTo>
                    <a:pt x="32240" y="585"/>
                  </a:lnTo>
                  <a:close/>
                  <a:moveTo>
                    <a:pt x="33085" y="0"/>
                  </a:moveTo>
                  <a:lnTo>
                    <a:pt x="0" y="9349"/>
                  </a:lnTo>
                  <a:lnTo>
                    <a:pt x="22485" y="13606"/>
                  </a:lnTo>
                  <a:lnTo>
                    <a:pt x="22578" y="13627"/>
                  </a:lnTo>
                  <a:lnTo>
                    <a:pt x="33085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91" name="Google Shape;491;p32"/>
            <p:cNvSpPr/>
            <p:nvPr/>
          </p:nvSpPr>
          <p:spPr bwMode="auto">
            <a:xfrm>
              <a:off x="1904975" y="899350"/>
              <a:ext cx="752825" cy="721500"/>
            </a:xfrm>
            <a:custGeom>
              <a:avLst/>
              <a:gdLst/>
              <a:ahLst/>
              <a:cxnLst/>
              <a:rect l="l" t="t" r="r" b="b"/>
              <a:pathLst>
                <a:path w="30113" h="28860" extrusionOk="0">
                  <a:moveTo>
                    <a:pt x="7304" y="1"/>
                  </a:moveTo>
                  <a:lnTo>
                    <a:pt x="7147" y="282"/>
                  </a:lnTo>
                  <a:lnTo>
                    <a:pt x="29444" y="12552"/>
                  </a:lnTo>
                  <a:lnTo>
                    <a:pt x="1" y="28568"/>
                  </a:lnTo>
                  <a:lnTo>
                    <a:pt x="157" y="28860"/>
                  </a:lnTo>
                  <a:lnTo>
                    <a:pt x="30112" y="12552"/>
                  </a:lnTo>
                  <a:lnTo>
                    <a:pt x="730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92" name="Google Shape;492;p32"/>
            <p:cNvSpPr/>
            <p:nvPr/>
          </p:nvSpPr>
          <p:spPr bwMode="auto">
            <a:xfrm>
              <a:off x="2073200" y="775450"/>
              <a:ext cx="761425" cy="443450"/>
            </a:xfrm>
            <a:custGeom>
              <a:avLst/>
              <a:gdLst/>
              <a:ahLst/>
              <a:cxnLst/>
              <a:rect l="l" t="t" r="r" b="b"/>
              <a:pathLst>
                <a:path w="30457" h="17738" extrusionOk="0">
                  <a:moveTo>
                    <a:pt x="29935" y="418"/>
                  </a:moveTo>
                  <a:lnTo>
                    <a:pt x="22966" y="17278"/>
                  </a:lnTo>
                  <a:lnTo>
                    <a:pt x="982" y="5186"/>
                  </a:lnTo>
                  <a:lnTo>
                    <a:pt x="29935" y="418"/>
                  </a:lnTo>
                  <a:close/>
                  <a:moveTo>
                    <a:pt x="30457" y="0"/>
                  </a:moveTo>
                  <a:lnTo>
                    <a:pt x="1" y="5019"/>
                  </a:lnTo>
                  <a:lnTo>
                    <a:pt x="22976" y="17644"/>
                  </a:lnTo>
                  <a:lnTo>
                    <a:pt x="23133" y="17737"/>
                  </a:lnTo>
                  <a:lnTo>
                    <a:pt x="3045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93" name="Google Shape;493;p32"/>
            <p:cNvSpPr/>
            <p:nvPr/>
          </p:nvSpPr>
          <p:spPr bwMode="auto">
            <a:xfrm>
              <a:off x="1113325" y="1949225"/>
              <a:ext cx="369125" cy="446575"/>
            </a:xfrm>
            <a:custGeom>
              <a:avLst/>
              <a:gdLst/>
              <a:ahLst/>
              <a:cxnLst/>
              <a:rect l="l" t="t" r="r" b="b"/>
              <a:pathLst>
                <a:path w="14765" h="17863" extrusionOk="0">
                  <a:moveTo>
                    <a:pt x="324" y="512"/>
                  </a:moveTo>
                  <a:lnTo>
                    <a:pt x="14138" y="7054"/>
                  </a:lnTo>
                  <a:lnTo>
                    <a:pt x="324" y="17227"/>
                  </a:lnTo>
                  <a:lnTo>
                    <a:pt x="324" y="512"/>
                  </a:lnTo>
                  <a:close/>
                  <a:moveTo>
                    <a:pt x="0" y="0"/>
                  </a:moveTo>
                  <a:lnTo>
                    <a:pt x="0" y="17863"/>
                  </a:lnTo>
                  <a:lnTo>
                    <a:pt x="14764" y="6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94" name="Google Shape;494;p32"/>
            <p:cNvSpPr/>
            <p:nvPr/>
          </p:nvSpPr>
          <p:spPr bwMode="auto">
            <a:xfrm>
              <a:off x="1467550" y="2120075"/>
              <a:ext cx="662300" cy="652375"/>
            </a:xfrm>
            <a:custGeom>
              <a:avLst/>
              <a:gdLst/>
              <a:ahLst/>
              <a:cxnLst/>
              <a:rect l="l" t="t" r="r" b="b"/>
              <a:pathLst>
                <a:path w="26492" h="26095" extrusionOk="0">
                  <a:moveTo>
                    <a:pt x="554" y="376"/>
                  </a:moveTo>
                  <a:lnTo>
                    <a:pt x="25959" y="2953"/>
                  </a:lnTo>
                  <a:lnTo>
                    <a:pt x="13074" y="25406"/>
                  </a:lnTo>
                  <a:lnTo>
                    <a:pt x="554" y="376"/>
                  </a:lnTo>
                  <a:close/>
                  <a:moveTo>
                    <a:pt x="0" y="1"/>
                  </a:moveTo>
                  <a:lnTo>
                    <a:pt x="13053" y="26095"/>
                  </a:lnTo>
                  <a:lnTo>
                    <a:pt x="26491" y="26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95" name="Google Shape;495;p32"/>
            <p:cNvSpPr/>
            <p:nvPr/>
          </p:nvSpPr>
          <p:spPr bwMode="auto">
            <a:xfrm>
              <a:off x="1113325" y="2112775"/>
              <a:ext cx="370675" cy="800025"/>
            </a:xfrm>
            <a:custGeom>
              <a:avLst/>
              <a:gdLst/>
              <a:ahLst/>
              <a:cxnLst/>
              <a:rect l="l" t="t" r="r" b="b"/>
              <a:pathLst>
                <a:path w="14827" h="32001" extrusionOk="0">
                  <a:moveTo>
                    <a:pt x="14076" y="950"/>
                  </a:moveTo>
                  <a:lnTo>
                    <a:pt x="1785" y="30613"/>
                  </a:lnTo>
                  <a:lnTo>
                    <a:pt x="334" y="11081"/>
                  </a:lnTo>
                  <a:lnTo>
                    <a:pt x="14076" y="950"/>
                  </a:lnTo>
                  <a:close/>
                  <a:moveTo>
                    <a:pt x="14827" y="1"/>
                  </a:moveTo>
                  <a:lnTo>
                    <a:pt x="74" y="10872"/>
                  </a:lnTo>
                  <a:lnTo>
                    <a:pt x="0" y="10924"/>
                  </a:lnTo>
                  <a:lnTo>
                    <a:pt x="1555" y="32000"/>
                  </a:lnTo>
                  <a:lnTo>
                    <a:pt x="14827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96" name="Google Shape;496;p32"/>
            <p:cNvSpPr/>
            <p:nvPr/>
          </p:nvSpPr>
          <p:spPr bwMode="auto">
            <a:xfrm>
              <a:off x="1148275" y="2115125"/>
              <a:ext cx="651875" cy="785925"/>
            </a:xfrm>
            <a:custGeom>
              <a:avLst/>
              <a:gdLst/>
              <a:ahLst/>
              <a:cxnLst/>
              <a:rect l="l" t="t" r="r" b="b"/>
              <a:pathLst>
                <a:path w="26075" h="31437" extrusionOk="0">
                  <a:moveTo>
                    <a:pt x="13063" y="772"/>
                  </a:moveTo>
                  <a:lnTo>
                    <a:pt x="25594" y="25834"/>
                  </a:lnTo>
                  <a:lnTo>
                    <a:pt x="533" y="30988"/>
                  </a:lnTo>
                  <a:lnTo>
                    <a:pt x="13063" y="772"/>
                  </a:lnTo>
                  <a:close/>
                  <a:moveTo>
                    <a:pt x="13042" y="0"/>
                  </a:moveTo>
                  <a:lnTo>
                    <a:pt x="0" y="31437"/>
                  </a:lnTo>
                  <a:lnTo>
                    <a:pt x="26074" y="26063"/>
                  </a:lnTo>
                  <a:lnTo>
                    <a:pt x="1304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97" name="Google Shape;497;p32"/>
            <p:cNvSpPr/>
            <p:nvPr/>
          </p:nvSpPr>
          <p:spPr bwMode="auto">
            <a:xfrm>
              <a:off x="1151400" y="2893725"/>
              <a:ext cx="204525" cy="398325"/>
            </a:xfrm>
            <a:custGeom>
              <a:avLst/>
              <a:gdLst/>
              <a:ahLst/>
              <a:cxnLst/>
              <a:rect l="l" t="t" r="r" b="b"/>
              <a:pathLst>
                <a:path w="8181" h="15933" extrusionOk="0">
                  <a:moveTo>
                    <a:pt x="293" y="1"/>
                  </a:moveTo>
                  <a:lnTo>
                    <a:pt x="1" y="136"/>
                  </a:lnTo>
                  <a:lnTo>
                    <a:pt x="7899" y="15933"/>
                  </a:lnTo>
                  <a:lnTo>
                    <a:pt x="8181" y="1578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98" name="Google Shape;498;p32"/>
            <p:cNvSpPr/>
            <p:nvPr/>
          </p:nvSpPr>
          <p:spPr bwMode="auto">
            <a:xfrm>
              <a:off x="1345750" y="2750525"/>
              <a:ext cx="454400" cy="695950"/>
            </a:xfrm>
            <a:custGeom>
              <a:avLst/>
              <a:gdLst/>
              <a:ahLst/>
              <a:cxnLst/>
              <a:rect l="l" t="t" r="r" b="b"/>
              <a:pathLst>
                <a:path w="18176" h="27838" extrusionOk="0">
                  <a:moveTo>
                    <a:pt x="17695" y="1065"/>
                  </a:moveTo>
                  <a:lnTo>
                    <a:pt x="14044" y="27368"/>
                  </a:lnTo>
                  <a:lnTo>
                    <a:pt x="532" y="21525"/>
                  </a:lnTo>
                  <a:lnTo>
                    <a:pt x="17695" y="1065"/>
                  </a:lnTo>
                  <a:close/>
                  <a:moveTo>
                    <a:pt x="18175" y="0"/>
                  </a:moveTo>
                  <a:lnTo>
                    <a:pt x="146" y="21484"/>
                  </a:lnTo>
                  <a:lnTo>
                    <a:pt x="0" y="21651"/>
                  </a:lnTo>
                  <a:lnTo>
                    <a:pt x="14304" y="27837"/>
                  </a:lnTo>
                  <a:lnTo>
                    <a:pt x="18175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99" name="Google Shape;499;p32"/>
            <p:cNvSpPr/>
            <p:nvPr/>
          </p:nvSpPr>
          <p:spPr bwMode="auto">
            <a:xfrm>
              <a:off x="1985325" y="2193900"/>
              <a:ext cx="131200" cy="228500"/>
            </a:xfrm>
            <a:custGeom>
              <a:avLst/>
              <a:gdLst/>
              <a:ahLst/>
              <a:cxnLst/>
              <a:rect l="l" t="t" r="r" b="b"/>
              <a:pathLst>
                <a:path w="5248" h="9140" extrusionOk="0">
                  <a:moveTo>
                    <a:pt x="5248" y="0"/>
                  </a:moveTo>
                  <a:lnTo>
                    <a:pt x="0" y="914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00" name="Google Shape;500;p32"/>
            <p:cNvSpPr/>
            <p:nvPr/>
          </p:nvSpPr>
          <p:spPr bwMode="auto">
            <a:xfrm>
              <a:off x="1794375" y="2188675"/>
              <a:ext cx="331300" cy="574400"/>
            </a:xfrm>
            <a:custGeom>
              <a:avLst/>
              <a:gdLst/>
              <a:ahLst/>
              <a:cxnLst/>
              <a:rect l="l" t="t" r="r" b="b"/>
              <a:pathLst>
                <a:path w="13252" h="22976" extrusionOk="0">
                  <a:moveTo>
                    <a:pt x="13001" y="0"/>
                  </a:moveTo>
                  <a:lnTo>
                    <a:pt x="12886" y="209"/>
                  </a:lnTo>
                  <a:lnTo>
                    <a:pt x="7638" y="9349"/>
                  </a:lnTo>
                  <a:lnTo>
                    <a:pt x="1" y="22662"/>
                  </a:lnTo>
                  <a:lnTo>
                    <a:pt x="22" y="22715"/>
                  </a:lnTo>
                  <a:lnTo>
                    <a:pt x="230" y="22474"/>
                  </a:lnTo>
                  <a:lnTo>
                    <a:pt x="168" y="22944"/>
                  </a:lnTo>
                  <a:lnTo>
                    <a:pt x="199" y="22975"/>
                  </a:lnTo>
                  <a:lnTo>
                    <a:pt x="13252" y="220"/>
                  </a:lnTo>
                  <a:lnTo>
                    <a:pt x="12855" y="283"/>
                  </a:lnTo>
                  <a:lnTo>
                    <a:pt x="1300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01" name="Google Shape;501;p32"/>
            <p:cNvSpPr/>
            <p:nvPr/>
          </p:nvSpPr>
          <p:spPr bwMode="auto">
            <a:xfrm>
              <a:off x="1793075" y="2755225"/>
              <a:ext cx="1850" cy="2625"/>
            </a:xfrm>
            <a:custGeom>
              <a:avLst/>
              <a:gdLst/>
              <a:ahLst/>
              <a:cxnLst/>
              <a:rect l="l" t="t" r="r" b="b"/>
              <a:pathLst>
                <a:path w="74" h="105" extrusionOk="0">
                  <a:moveTo>
                    <a:pt x="53" y="0"/>
                  </a:moveTo>
                  <a:lnTo>
                    <a:pt x="0" y="84"/>
                  </a:lnTo>
                  <a:lnTo>
                    <a:pt x="32" y="105"/>
                  </a:lnTo>
                  <a:lnTo>
                    <a:pt x="74" y="5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02" name="Google Shape;502;p32"/>
            <p:cNvSpPr/>
            <p:nvPr/>
          </p:nvSpPr>
          <p:spPr bwMode="auto">
            <a:xfrm>
              <a:off x="1793875" y="2750525"/>
              <a:ext cx="6275" cy="11775"/>
            </a:xfrm>
            <a:custGeom>
              <a:avLst/>
              <a:gdLst/>
              <a:ahLst/>
              <a:cxnLst/>
              <a:rect l="l" t="t" r="r" b="b"/>
              <a:pathLst>
                <a:path w="251" h="471" extrusionOk="0">
                  <a:moveTo>
                    <a:pt x="250" y="0"/>
                  </a:moveTo>
                  <a:lnTo>
                    <a:pt x="42" y="241"/>
                  </a:lnTo>
                  <a:lnTo>
                    <a:pt x="0" y="293"/>
                  </a:lnTo>
                  <a:lnTo>
                    <a:pt x="188" y="47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03" name="Google Shape;503;p32"/>
            <p:cNvSpPr/>
            <p:nvPr/>
          </p:nvSpPr>
          <p:spPr bwMode="auto">
            <a:xfrm>
              <a:off x="1901850" y="1202975"/>
              <a:ext cx="757500" cy="997200"/>
            </a:xfrm>
            <a:custGeom>
              <a:avLst/>
              <a:gdLst/>
              <a:ahLst/>
              <a:cxnLst/>
              <a:rect l="l" t="t" r="r" b="b"/>
              <a:pathLst>
                <a:path w="30300" h="39888" extrusionOk="0">
                  <a:moveTo>
                    <a:pt x="29507" y="803"/>
                  </a:moveTo>
                  <a:lnTo>
                    <a:pt x="8879" y="39115"/>
                  </a:lnTo>
                  <a:lnTo>
                    <a:pt x="407" y="16641"/>
                  </a:lnTo>
                  <a:lnTo>
                    <a:pt x="29507" y="803"/>
                  </a:lnTo>
                  <a:close/>
                  <a:moveTo>
                    <a:pt x="30300" y="0"/>
                  </a:moveTo>
                  <a:lnTo>
                    <a:pt x="1" y="16495"/>
                  </a:lnTo>
                  <a:lnTo>
                    <a:pt x="8827" y="39888"/>
                  </a:lnTo>
                  <a:lnTo>
                    <a:pt x="3030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04" name="Google Shape;504;p32"/>
            <p:cNvSpPr/>
            <p:nvPr/>
          </p:nvSpPr>
          <p:spPr bwMode="auto">
            <a:xfrm>
              <a:off x="2115750" y="1211050"/>
              <a:ext cx="1135950" cy="984700"/>
            </a:xfrm>
            <a:custGeom>
              <a:avLst/>
              <a:gdLst/>
              <a:ahLst/>
              <a:cxnLst/>
              <a:rect l="l" t="t" r="r" b="b"/>
              <a:pathLst>
                <a:path w="45438" h="39388" extrusionOk="0">
                  <a:moveTo>
                    <a:pt x="21201" y="0"/>
                  </a:moveTo>
                  <a:lnTo>
                    <a:pt x="0" y="39388"/>
                  </a:lnTo>
                  <a:lnTo>
                    <a:pt x="0" y="39388"/>
                  </a:lnTo>
                  <a:lnTo>
                    <a:pt x="45438" y="32198"/>
                  </a:lnTo>
                  <a:lnTo>
                    <a:pt x="45386" y="31875"/>
                  </a:lnTo>
                  <a:lnTo>
                    <a:pt x="594" y="38970"/>
                  </a:lnTo>
                  <a:lnTo>
                    <a:pt x="594" y="38970"/>
                  </a:lnTo>
                  <a:lnTo>
                    <a:pt x="21493" y="157"/>
                  </a:lnTo>
                  <a:lnTo>
                    <a:pt x="2120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05" name="Google Shape;505;p32"/>
            <p:cNvSpPr/>
            <p:nvPr/>
          </p:nvSpPr>
          <p:spPr bwMode="auto">
            <a:xfrm>
              <a:off x="2640800" y="728250"/>
              <a:ext cx="785950" cy="495100"/>
            </a:xfrm>
            <a:custGeom>
              <a:avLst/>
              <a:gdLst/>
              <a:ahLst/>
              <a:cxnLst/>
              <a:rect l="l" t="t" r="r" b="b"/>
              <a:pathLst>
                <a:path w="31438" h="19804" extrusionOk="0">
                  <a:moveTo>
                    <a:pt x="30153" y="438"/>
                  </a:moveTo>
                  <a:lnTo>
                    <a:pt x="689" y="18989"/>
                  </a:lnTo>
                  <a:lnTo>
                    <a:pt x="7596" y="2254"/>
                  </a:lnTo>
                  <a:lnTo>
                    <a:pt x="30153" y="438"/>
                  </a:lnTo>
                  <a:close/>
                  <a:moveTo>
                    <a:pt x="31437" y="0"/>
                  </a:moveTo>
                  <a:lnTo>
                    <a:pt x="7377" y="1941"/>
                  </a:lnTo>
                  <a:lnTo>
                    <a:pt x="0" y="19803"/>
                  </a:lnTo>
                  <a:lnTo>
                    <a:pt x="3143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06" name="Google Shape;506;p32"/>
            <p:cNvSpPr/>
            <p:nvPr/>
          </p:nvSpPr>
          <p:spPr bwMode="auto">
            <a:xfrm>
              <a:off x="2819225" y="446000"/>
              <a:ext cx="601500" cy="339375"/>
            </a:xfrm>
            <a:custGeom>
              <a:avLst/>
              <a:gdLst/>
              <a:ahLst/>
              <a:cxnLst/>
              <a:rect l="l" t="t" r="r" b="b"/>
              <a:pathLst>
                <a:path w="24060" h="13575" extrusionOk="0">
                  <a:moveTo>
                    <a:pt x="10528" y="460"/>
                  </a:moveTo>
                  <a:lnTo>
                    <a:pt x="23257" y="11384"/>
                  </a:lnTo>
                  <a:lnTo>
                    <a:pt x="699" y="13199"/>
                  </a:lnTo>
                  <a:lnTo>
                    <a:pt x="10528" y="460"/>
                  </a:lnTo>
                  <a:close/>
                  <a:moveTo>
                    <a:pt x="10475" y="1"/>
                  </a:moveTo>
                  <a:lnTo>
                    <a:pt x="0" y="13575"/>
                  </a:lnTo>
                  <a:lnTo>
                    <a:pt x="24060" y="11634"/>
                  </a:lnTo>
                  <a:lnTo>
                    <a:pt x="10475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07" name="Google Shape;507;p32"/>
            <p:cNvSpPr/>
            <p:nvPr/>
          </p:nvSpPr>
          <p:spPr bwMode="auto">
            <a:xfrm>
              <a:off x="3073550" y="285575"/>
              <a:ext cx="561075" cy="454700"/>
            </a:xfrm>
            <a:custGeom>
              <a:avLst/>
              <a:gdLst/>
              <a:ahLst/>
              <a:cxnLst/>
              <a:rect l="l" t="t" r="r" b="b"/>
              <a:pathLst>
                <a:path w="22443" h="18188" extrusionOk="0">
                  <a:moveTo>
                    <a:pt x="21827" y="513"/>
                  </a:moveTo>
                  <a:lnTo>
                    <a:pt x="13439" y="17665"/>
                  </a:lnTo>
                  <a:lnTo>
                    <a:pt x="657" y="6720"/>
                  </a:lnTo>
                  <a:lnTo>
                    <a:pt x="21827" y="513"/>
                  </a:lnTo>
                  <a:close/>
                  <a:moveTo>
                    <a:pt x="22442" y="1"/>
                  </a:moveTo>
                  <a:lnTo>
                    <a:pt x="0" y="6574"/>
                  </a:lnTo>
                  <a:lnTo>
                    <a:pt x="13543" y="18187"/>
                  </a:lnTo>
                  <a:lnTo>
                    <a:pt x="2244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08" name="Google Shape;508;p32"/>
            <p:cNvSpPr/>
            <p:nvPr/>
          </p:nvSpPr>
          <p:spPr bwMode="auto">
            <a:xfrm>
              <a:off x="3402450" y="287150"/>
              <a:ext cx="744200" cy="454150"/>
            </a:xfrm>
            <a:custGeom>
              <a:avLst/>
              <a:gdLst/>
              <a:ahLst/>
              <a:cxnLst/>
              <a:rect l="l" t="t" r="r" b="b"/>
              <a:pathLst>
                <a:path w="29768" h="18166" extrusionOk="0">
                  <a:moveTo>
                    <a:pt x="9068" y="387"/>
                  </a:moveTo>
                  <a:lnTo>
                    <a:pt x="28797" y="6605"/>
                  </a:lnTo>
                  <a:lnTo>
                    <a:pt x="658" y="17561"/>
                  </a:lnTo>
                  <a:lnTo>
                    <a:pt x="9068" y="387"/>
                  </a:lnTo>
                  <a:close/>
                  <a:moveTo>
                    <a:pt x="8890" y="1"/>
                  </a:moveTo>
                  <a:lnTo>
                    <a:pt x="0" y="18166"/>
                  </a:lnTo>
                  <a:lnTo>
                    <a:pt x="29768" y="6564"/>
                  </a:lnTo>
                  <a:lnTo>
                    <a:pt x="9026" y="42"/>
                  </a:lnTo>
                  <a:lnTo>
                    <a:pt x="889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09" name="Google Shape;509;p32"/>
            <p:cNvSpPr/>
            <p:nvPr/>
          </p:nvSpPr>
          <p:spPr bwMode="auto">
            <a:xfrm>
              <a:off x="4128900" y="447575"/>
              <a:ext cx="349550" cy="543625"/>
            </a:xfrm>
            <a:custGeom>
              <a:avLst/>
              <a:gdLst/>
              <a:ahLst/>
              <a:cxnLst/>
              <a:rect l="l" t="t" r="r" b="b"/>
              <a:pathLst>
                <a:path w="13982" h="21745" extrusionOk="0">
                  <a:moveTo>
                    <a:pt x="439" y="334"/>
                  </a:moveTo>
                  <a:lnTo>
                    <a:pt x="13532" y="699"/>
                  </a:lnTo>
                  <a:lnTo>
                    <a:pt x="6625" y="20701"/>
                  </a:lnTo>
                  <a:lnTo>
                    <a:pt x="439" y="334"/>
                  </a:lnTo>
                  <a:close/>
                  <a:moveTo>
                    <a:pt x="0" y="1"/>
                  </a:moveTo>
                  <a:lnTo>
                    <a:pt x="6604" y="21744"/>
                  </a:lnTo>
                  <a:lnTo>
                    <a:pt x="13981" y="3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10" name="Google Shape;510;p32"/>
            <p:cNvSpPr/>
            <p:nvPr/>
          </p:nvSpPr>
          <p:spPr bwMode="auto">
            <a:xfrm>
              <a:off x="4285925" y="456450"/>
              <a:ext cx="572025" cy="532900"/>
            </a:xfrm>
            <a:custGeom>
              <a:avLst/>
              <a:gdLst/>
              <a:ahLst/>
              <a:cxnLst/>
              <a:rect l="l" t="t" r="r" b="b"/>
              <a:pathLst>
                <a:path w="22881" h="21316" extrusionOk="0">
                  <a:moveTo>
                    <a:pt x="7575" y="386"/>
                  </a:moveTo>
                  <a:lnTo>
                    <a:pt x="22151" y="4028"/>
                  </a:lnTo>
                  <a:lnTo>
                    <a:pt x="657" y="20408"/>
                  </a:lnTo>
                  <a:lnTo>
                    <a:pt x="7575" y="386"/>
                  </a:lnTo>
                  <a:close/>
                  <a:moveTo>
                    <a:pt x="7367" y="0"/>
                  </a:moveTo>
                  <a:lnTo>
                    <a:pt x="0" y="21316"/>
                  </a:lnTo>
                  <a:lnTo>
                    <a:pt x="22881" y="3871"/>
                  </a:lnTo>
                  <a:lnTo>
                    <a:pt x="736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11" name="Google Shape;511;p32"/>
            <p:cNvSpPr/>
            <p:nvPr/>
          </p:nvSpPr>
          <p:spPr bwMode="auto">
            <a:xfrm>
              <a:off x="3398025" y="446275"/>
              <a:ext cx="902250" cy="537625"/>
            </a:xfrm>
            <a:custGeom>
              <a:avLst/>
              <a:gdLst/>
              <a:ahLst/>
              <a:cxnLst/>
              <a:rect l="l" t="t" r="r" b="b"/>
              <a:pathLst>
                <a:path w="36090" h="21505" extrusionOk="0">
                  <a:moveTo>
                    <a:pt x="29350" y="438"/>
                  </a:moveTo>
                  <a:lnTo>
                    <a:pt x="35610" y="21034"/>
                  </a:lnTo>
                  <a:lnTo>
                    <a:pt x="35610" y="21034"/>
                  </a:lnTo>
                  <a:lnTo>
                    <a:pt x="1023" y="11467"/>
                  </a:lnTo>
                  <a:lnTo>
                    <a:pt x="29350" y="438"/>
                  </a:lnTo>
                  <a:close/>
                  <a:moveTo>
                    <a:pt x="29558" y="0"/>
                  </a:moveTo>
                  <a:lnTo>
                    <a:pt x="1" y="11530"/>
                  </a:lnTo>
                  <a:lnTo>
                    <a:pt x="36090" y="21504"/>
                  </a:lnTo>
                  <a:lnTo>
                    <a:pt x="36090" y="21504"/>
                  </a:lnTo>
                  <a:lnTo>
                    <a:pt x="29611" y="167"/>
                  </a:lnTo>
                  <a:lnTo>
                    <a:pt x="29558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12" name="Google Shape;512;p32"/>
            <p:cNvSpPr/>
            <p:nvPr/>
          </p:nvSpPr>
          <p:spPr bwMode="auto">
            <a:xfrm>
              <a:off x="4283050" y="549550"/>
              <a:ext cx="1017050" cy="499025"/>
            </a:xfrm>
            <a:custGeom>
              <a:avLst/>
              <a:gdLst/>
              <a:ahLst/>
              <a:cxnLst/>
              <a:rect l="l" t="t" r="r" b="b"/>
              <a:pathLst>
                <a:path w="40682" h="19961" extrusionOk="0">
                  <a:moveTo>
                    <a:pt x="22610" y="439"/>
                  </a:moveTo>
                  <a:lnTo>
                    <a:pt x="39909" y="19585"/>
                  </a:lnTo>
                  <a:lnTo>
                    <a:pt x="888" y="17007"/>
                  </a:lnTo>
                  <a:lnTo>
                    <a:pt x="22610" y="439"/>
                  </a:lnTo>
                  <a:close/>
                  <a:moveTo>
                    <a:pt x="22652" y="1"/>
                  </a:moveTo>
                  <a:lnTo>
                    <a:pt x="0" y="17279"/>
                  </a:lnTo>
                  <a:lnTo>
                    <a:pt x="40681" y="19961"/>
                  </a:lnTo>
                  <a:lnTo>
                    <a:pt x="40681" y="19961"/>
                  </a:lnTo>
                  <a:lnTo>
                    <a:pt x="2265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13" name="Google Shape;513;p32"/>
            <p:cNvSpPr/>
            <p:nvPr/>
          </p:nvSpPr>
          <p:spPr bwMode="auto">
            <a:xfrm>
              <a:off x="4833675" y="544350"/>
              <a:ext cx="718650" cy="505000"/>
            </a:xfrm>
            <a:custGeom>
              <a:avLst/>
              <a:gdLst/>
              <a:ahLst/>
              <a:cxnLst/>
              <a:rect l="l" t="t" r="r" b="b"/>
              <a:pathLst>
                <a:path w="28746" h="20200" extrusionOk="0">
                  <a:moveTo>
                    <a:pt x="1211" y="866"/>
                  </a:moveTo>
                  <a:lnTo>
                    <a:pt x="28109" y="12124"/>
                  </a:lnTo>
                  <a:lnTo>
                    <a:pt x="18291" y="19761"/>
                  </a:lnTo>
                  <a:lnTo>
                    <a:pt x="1211" y="866"/>
                  </a:lnTo>
                  <a:close/>
                  <a:moveTo>
                    <a:pt x="1" y="0"/>
                  </a:moveTo>
                  <a:lnTo>
                    <a:pt x="18155" y="20085"/>
                  </a:lnTo>
                  <a:lnTo>
                    <a:pt x="18249" y="20199"/>
                  </a:lnTo>
                  <a:lnTo>
                    <a:pt x="28745" y="120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14" name="Google Shape;514;p32"/>
            <p:cNvSpPr/>
            <p:nvPr/>
          </p:nvSpPr>
          <p:spPr bwMode="auto">
            <a:xfrm>
              <a:off x="3409750" y="729800"/>
              <a:ext cx="885600" cy="252250"/>
            </a:xfrm>
            <a:custGeom>
              <a:avLst/>
              <a:gdLst/>
              <a:ahLst/>
              <a:cxnLst/>
              <a:rect l="l" t="t" r="r" b="b"/>
              <a:pathLst>
                <a:path w="35424" h="10090" extrusionOk="0">
                  <a:moveTo>
                    <a:pt x="84" y="1"/>
                  </a:moveTo>
                  <a:lnTo>
                    <a:pt x="1" y="314"/>
                  </a:lnTo>
                  <a:lnTo>
                    <a:pt x="35340" y="10090"/>
                  </a:lnTo>
                  <a:lnTo>
                    <a:pt x="35423" y="977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15" name="Google Shape;515;p32"/>
            <p:cNvSpPr/>
            <p:nvPr/>
          </p:nvSpPr>
          <p:spPr bwMode="auto">
            <a:xfrm>
              <a:off x="3999000" y="976800"/>
              <a:ext cx="299200" cy="933075"/>
            </a:xfrm>
            <a:custGeom>
              <a:avLst/>
              <a:gdLst/>
              <a:ahLst/>
              <a:cxnLst/>
              <a:rect l="l" t="t" r="r" b="b"/>
              <a:pathLst>
                <a:path w="11968" h="37323" extrusionOk="0">
                  <a:moveTo>
                    <a:pt x="11654" y="1"/>
                  </a:moveTo>
                  <a:lnTo>
                    <a:pt x="1" y="37218"/>
                  </a:lnTo>
                  <a:lnTo>
                    <a:pt x="314" y="37322"/>
                  </a:lnTo>
                  <a:lnTo>
                    <a:pt x="11967" y="95"/>
                  </a:lnTo>
                  <a:lnTo>
                    <a:pt x="1165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16" name="Google Shape;516;p32"/>
            <p:cNvSpPr/>
            <p:nvPr/>
          </p:nvSpPr>
          <p:spPr bwMode="auto">
            <a:xfrm>
              <a:off x="2820000" y="2001900"/>
              <a:ext cx="529775" cy="596850"/>
            </a:xfrm>
            <a:custGeom>
              <a:avLst/>
              <a:gdLst/>
              <a:ahLst/>
              <a:cxnLst/>
              <a:rect l="l" t="t" r="r" b="b"/>
              <a:pathLst>
                <a:path w="21191" h="23874" extrusionOk="0">
                  <a:moveTo>
                    <a:pt x="17143" y="805"/>
                  </a:moveTo>
                  <a:lnTo>
                    <a:pt x="20805" y="23550"/>
                  </a:lnTo>
                  <a:lnTo>
                    <a:pt x="637" y="23184"/>
                  </a:lnTo>
                  <a:lnTo>
                    <a:pt x="17143" y="805"/>
                  </a:lnTo>
                  <a:close/>
                  <a:moveTo>
                    <a:pt x="17341" y="1"/>
                  </a:moveTo>
                  <a:lnTo>
                    <a:pt x="1" y="23487"/>
                  </a:lnTo>
                  <a:lnTo>
                    <a:pt x="20993" y="23873"/>
                  </a:lnTo>
                  <a:lnTo>
                    <a:pt x="21191" y="23873"/>
                  </a:lnTo>
                  <a:lnTo>
                    <a:pt x="1734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17" name="Google Shape;517;p32"/>
            <p:cNvSpPr/>
            <p:nvPr/>
          </p:nvSpPr>
          <p:spPr bwMode="auto">
            <a:xfrm>
              <a:off x="3254300" y="2007125"/>
              <a:ext cx="1325" cy="1350"/>
            </a:xfrm>
            <a:custGeom>
              <a:avLst/>
              <a:gdLst/>
              <a:ahLst/>
              <a:cxnLst/>
              <a:rect l="l" t="t" r="r" b="b"/>
              <a:pathLst>
                <a:path w="53" h="54" extrusionOk="0">
                  <a:moveTo>
                    <a:pt x="53" y="1"/>
                  </a:moveTo>
                  <a:lnTo>
                    <a:pt x="0" y="11"/>
                  </a:lnTo>
                  <a:lnTo>
                    <a:pt x="11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18" name="Google Shape;518;p32"/>
            <p:cNvSpPr/>
            <p:nvPr/>
          </p:nvSpPr>
          <p:spPr bwMode="auto">
            <a:xfrm>
              <a:off x="3254575" y="1905400"/>
              <a:ext cx="743650" cy="105925"/>
            </a:xfrm>
            <a:custGeom>
              <a:avLst/>
              <a:gdLst/>
              <a:ahLst/>
              <a:cxnLst/>
              <a:rect l="l" t="t" r="r" b="b"/>
              <a:pathLst>
                <a:path w="29746" h="4237" extrusionOk="0">
                  <a:moveTo>
                    <a:pt x="29631" y="1"/>
                  </a:moveTo>
                  <a:lnTo>
                    <a:pt x="42" y="4070"/>
                  </a:lnTo>
                  <a:lnTo>
                    <a:pt x="0" y="4122"/>
                  </a:lnTo>
                  <a:lnTo>
                    <a:pt x="21" y="4237"/>
                  </a:lnTo>
                  <a:lnTo>
                    <a:pt x="29746" y="157"/>
                  </a:lnTo>
                  <a:lnTo>
                    <a:pt x="2963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19" name="Google Shape;519;p32"/>
            <p:cNvSpPr/>
            <p:nvPr/>
          </p:nvSpPr>
          <p:spPr bwMode="auto">
            <a:xfrm>
              <a:off x="3255075" y="1909325"/>
              <a:ext cx="745000" cy="273625"/>
            </a:xfrm>
            <a:custGeom>
              <a:avLst/>
              <a:gdLst/>
              <a:ahLst/>
              <a:cxnLst/>
              <a:rect l="l" t="t" r="r" b="b"/>
              <a:pathLst>
                <a:path w="29800" h="10945" extrusionOk="0">
                  <a:moveTo>
                    <a:pt x="29726" y="0"/>
                  </a:moveTo>
                  <a:lnTo>
                    <a:pt x="1" y="4080"/>
                  </a:lnTo>
                  <a:lnTo>
                    <a:pt x="28" y="4246"/>
                  </a:lnTo>
                  <a:lnTo>
                    <a:pt x="28" y="4246"/>
                  </a:lnTo>
                  <a:lnTo>
                    <a:pt x="29737" y="157"/>
                  </a:lnTo>
                  <a:lnTo>
                    <a:pt x="29799" y="84"/>
                  </a:lnTo>
                  <a:lnTo>
                    <a:pt x="29726" y="0"/>
                  </a:lnTo>
                  <a:close/>
                  <a:moveTo>
                    <a:pt x="28" y="4246"/>
                  </a:moveTo>
                  <a:lnTo>
                    <a:pt x="22" y="4247"/>
                  </a:lnTo>
                  <a:lnTo>
                    <a:pt x="1107" y="10945"/>
                  </a:lnTo>
                  <a:lnTo>
                    <a:pt x="28" y="4246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20" name="Google Shape;520;p32"/>
            <p:cNvSpPr/>
            <p:nvPr/>
          </p:nvSpPr>
          <p:spPr bwMode="auto">
            <a:xfrm>
              <a:off x="3998475" y="1911400"/>
              <a:ext cx="2625" cy="1850"/>
            </a:xfrm>
            <a:custGeom>
              <a:avLst/>
              <a:gdLst/>
              <a:ahLst/>
              <a:cxnLst/>
              <a:rect l="l" t="t" r="r" b="b"/>
              <a:pathLst>
                <a:path w="105" h="74" extrusionOk="0">
                  <a:moveTo>
                    <a:pt x="63" y="1"/>
                  </a:moveTo>
                  <a:lnTo>
                    <a:pt x="1" y="74"/>
                  </a:lnTo>
                  <a:lnTo>
                    <a:pt x="1" y="74"/>
                  </a:lnTo>
                  <a:lnTo>
                    <a:pt x="105" y="64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21" name="Google Shape;521;p32"/>
            <p:cNvSpPr/>
            <p:nvPr/>
          </p:nvSpPr>
          <p:spPr bwMode="auto">
            <a:xfrm>
              <a:off x="3246225" y="2008175"/>
              <a:ext cx="2100" cy="550"/>
            </a:xfrm>
            <a:custGeom>
              <a:avLst/>
              <a:gdLst/>
              <a:ahLst/>
              <a:cxnLst/>
              <a:rect l="l" t="t" r="r" b="b"/>
              <a:pathLst>
                <a:path w="84" h="22" extrusionOk="0">
                  <a:moveTo>
                    <a:pt x="73" y="0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22" name="Google Shape;522;p32"/>
            <p:cNvSpPr/>
            <p:nvPr/>
          </p:nvSpPr>
          <p:spPr bwMode="auto">
            <a:xfrm>
              <a:off x="3248025" y="2008175"/>
              <a:ext cx="824" cy="25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3" y="0"/>
                  </a:moveTo>
                  <a:lnTo>
                    <a:pt x="1" y="0"/>
                  </a:lnTo>
                  <a:lnTo>
                    <a:pt x="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23" name="Google Shape;523;p32"/>
            <p:cNvSpPr/>
            <p:nvPr/>
          </p:nvSpPr>
          <p:spPr bwMode="auto">
            <a:xfrm>
              <a:off x="3246225" y="2008175"/>
              <a:ext cx="2350" cy="2625"/>
            </a:xfrm>
            <a:custGeom>
              <a:avLst/>
              <a:gdLst/>
              <a:ahLst/>
              <a:cxnLst/>
              <a:rect l="l" t="t" r="r" b="b"/>
              <a:pathLst>
                <a:path w="94" h="105" extrusionOk="0">
                  <a:moveTo>
                    <a:pt x="84" y="0"/>
                  </a:moveTo>
                  <a:lnTo>
                    <a:pt x="0" y="21"/>
                  </a:lnTo>
                  <a:lnTo>
                    <a:pt x="21" y="10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24" name="Google Shape;524;p32"/>
            <p:cNvSpPr/>
            <p:nvPr/>
          </p:nvSpPr>
          <p:spPr bwMode="auto">
            <a:xfrm>
              <a:off x="3246750" y="2007400"/>
              <a:ext cx="101750" cy="587950"/>
            </a:xfrm>
            <a:custGeom>
              <a:avLst/>
              <a:gdLst/>
              <a:ahLst/>
              <a:cxnLst/>
              <a:rect l="l" t="t" r="r" b="b"/>
              <a:pathLst>
                <a:path w="4070" h="23518" extrusionOk="0">
                  <a:moveTo>
                    <a:pt x="302" y="0"/>
                  </a:moveTo>
                  <a:lnTo>
                    <a:pt x="146" y="21"/>
                  </a:lnTo>
                  <a:lnTo>
                    <a:pt x="84" y="31"/>
                  </a:lnTo>
                  <a:lnTo>
                    <a:pt x="73" y="31"/>
                  </a:lnTo>
                  <a:lnTo>
                    <a:pt x="0" y="136"/>
                  </a:lnTo>
                  <a:lnTo>
                    <a:pt x="73" y="585"/>
                  </a:lnTo>
                  <a:lnTo>
                    <a:pt x="2567" y="16037"/>
                  </a:lnTo>
                  <a:lnTo>
                    <a:pt x="3766" y="23518"/>
                  </a:lnTo>
                  <a:lnTo>
                    <a:pt x="3923" y="23497"/>
                  </a:lnTo>
                  <a:lnTo>
                    <a:pt x="3933" y="23330"/>
                  </a:lnTo>
                  <a:lnTo>
                    <a:pt x="4069" y="23330"/>
                  </a:lnTo>
                  <a:lnTo>
                    <a:pt x="1440" y="7022"/>
                  </a:lnTo>
                  <a:lnTo>
                    <a:pt x="334" y="157"/>
                  </a:lnTo>
                  <a:lnTo>
                    <a:pt x="313" y="4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25" name="Google Shape;525;p32"/>
            <p:cNvSpPr/>
            <p:nvPr/>
          </p:nvSpPr>
          <p:spPr bwMode="auto">
            <a:xfrm>
              <a:off x="1695525" y="2755500"/>
              <a:ext cx="737425" cy="689675"/>
            </a:xfrm>
            <a:custGeom>
              <a:avLst/>
              <a:gdLst/>
              <a:ahLst/>
              <a:cxnLst/>
              <a:rect l="l" t="t" r="r" b="b"/>
              <a:pathLst>
                <a:path w="29497" h="27587" extrusionOk="0">
                  <a:moveTo>
                    <a:pt x="4059" y="668"/>
                  </a:moveTo>
                  <a:lnTo>
                    <a:pt x="28766" y="24269"/>
                  </a:lnTo>
                  <a:lnTo>
                    <a:pt x="376" y="27221"/>
                  </a:lnTo>
                  <a:lnTo>
                    <a:pt x="4059" y="668"/>
                  </a:lnTo>
                  <a:close/>
                  <a:moveTo>
                    <a:pt x="3830" y="0"/>
                  </a:moveTo>
                  <a:lnTo>
                    <a:pt x="0" y="27586"/>
                  </a:lnTo>
                  <a:lnTo>
                    <a:pt x="29152" y="24561"/>
                  </a:lnTo>
                  <a:lnTo>
                    <a:pt x="29496" y="24519"/>
                  </a:lnTo>
                  <a:lnTo>
                    <a:pt x="383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26" name="Google Shape;526;p32"/>
            <p:cNvSpPr/>
            <p:nvPr/>
          </p:nvSpPr>
          <p:spPr bwMode="auto">
            <a:xfrm>
              <a:off x="1791250" y="2760950"/>
              <a:ext cx="635425" cy="607275"/>
            </a:xfrm>
            <a:custGeom>
              <a:avLst/>
              <a:gdLst/>
              <a:ahLst/>
              <a:cxnLst/>
              <a:rect l="l" t="t" r="r" b="b"/>
              <a:pathLst>
                <a:path w="25417" h="24291" extrusionOk="0">
                  <a:moveTo>
                    <a:pt x="230" y="1"/>
                  </a:moveTo>
                  <a:lnTo>
                    <a:pt x="1" y="230"/>
                  </a:lnTo>
                  <a:lnTo>
                    <a:pt x="25197" y="24290"/>
                  </a:lnTo>
                  <a:lnTo>
                    <a:pt x="25417" y="24061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27" name="Google Shape;527;p32"/>
            <p:cNvSpPr/>
            <p:nvPr/>
          </p:nvSpPr>
          <p:spPr bwMode="auto">
            <a:xfrm>
              <a:off x="3344825" y="1906200"/>
              <a:ext cx="1201975" cy="701924"/>
            </a:xfrm>
            <a:custGeom>
              <a:avLst/>
              <a:gdLst/>
              <a:ahLst/>
              <a:cxnLst/>
              <a:rect l="l" t="t" r="r" b="b"/>
              <a:pathLst>
                <a:path w="48079" h="28077" extrusionOk="0">
                  <a:moveTo>
                    <a:pt x="26449" y="0"/>
                  </a:moveTo>
                  <a:lnTo>
                    <a:pt x="26188" y="198"/>
                  </a:lnTo>
                  <a:lnTo>
                    <a:pt x="47420" y="27754"/>
                  </a:lnTo>
                  <a:lnTo>
                    <a:pt x="10" y="27378"/>
                  </a:lnTo>
                  <a:lnTo>
                    <a:pt x="0" y="27701"/>
                  </a:lnTo>
                  <a:lnTo>
                    <a:pt x="48078" y="28077"/>
                  </a:lnTo>
                  <a:lnTo>
                    <a:pt x="48078" y="28077"/>
                  </a:lnTo>
                  <a:lnTo>
                    <a:pt x="26449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28" name="Google Shape;528;p32"/>
            <p:cNvSpPr/>
            <p:nvPr/>
          </p:nvSpPr>
          <p:spPr bwMode="auto">
            <a:xfrm>
              <a:off x="3864650" y="2608100"/>
              <a:ext cx="670900" cy="897075"/>
            </a:xfrm>
            <a:custGeom>
              <a:avLst/>
              <a:gdLst/>
              <a:ahLst/>
              <a:cxnLst/>
              <a:rect l="l" t="t" r="r" b="b"/>
              <a:pathLst>
                <a:path w="26836" h="35883" extrusionOk="0">
                  <a:moveTo>
                    <a:pt x="26638" y="1"/>
                  </a:moveTo>
                  <a:lnTo>
                    <a:pt x="1" y="35882"/>
                  </a:lnTo>
                  <a:lnTo>
                    <a:pt x="335" y="35704"/>
                  </a:lnTo>
                  <a:lnTo>
                    <a:pt x="26836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29" name="Google Shape;529;p32"/>
            <p:cNvSpPr/>
            <p:nvPr/>
          </p:nvSpPr>
          <p:spPr bwMode="auto">
            <a:xfrm>
              <a:off x="3873000" y="2608100"/>
              <a:ext cx="667000" cy="892625"/>
            </a:xfrm>
            <a:custGeom>
              <a:avLst/>
              <a:gdLst/>
              <a:ahLst/>
              <a:cxnLst/>
              <a:rect l="l" t="t" r="r" b="b"/>
              <a:pathLst>
                <a:path w="26680" h="35705" extrusionOk="0">
                  <a:moveTo>
                    <a:pt x="26502" y="1"/>
                  </a:moveTo>
                  <a:lnTo>
                    <a:pt x="1" y="35704"/>
                  </a:lnTo>
                  <a:lnTo>
                    <a:pt x="1" y="35704"/>
                  </a:lnTo>
                  <a:lnTo>
                    <a:pt x="335" y="35537"/>
                  </a:lnTo>
                  <a:lnTo>
                    <a:pt x="26680" y="32"/>
                  </a:lnTo>
                  <a:lnTo>
                    <a:pt x="26669" y="32"/>
                  </a:lnTo>
                  <a:lnTo>
                    <a:pt x="26617" y="95"/>
                  </a:lnTo>
                  <a:lnTo>
                    <a:pt x="2654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30" name="Google Shape;530;p32"/>
            <p:cNvSpPr/>
            <p:nvPr/>
          </p:nvSpPr>
          <p:spPr bwMode="auto">
            <a:xfrm>
              <a:off x="3858675" y="3496525"/>
              <a:ext cx="22700" cy="21675"/>
            </a:xfrm>
            <a:custGeom>
              <a:avLst/>
              <a:gdLst/>
              <a:ahLst/>
              <a:cxnLst/>
              <a:rect l="l" t="t" r="r" b="b"/>
              <a:pathLst>
                <a:path w="908" h="867" extrusionOk="0">
                  <a:moveTo>
                    <a:pt x="908" y="0"/>
                  </a:moveTo>
                  <a:lnTo>
                    <a:pt x="574" y="167"/>
                  </a:lnTo>
                  <a:lnTo>
                    <a:pt x="240" y="345"/>
                  </a:lnTo>
                  <a:lnTo>
                    <a:pt x="0" y="668"/>
                  </a:lnTo>
                  <a:lnTo>
                    <a:pt x="261" y="867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31" name="Google Shape;531;p32"/>
            <p:cNvSpPr/>
            <p:nvPr/>
          </p:nvSpPr>
          <p:spPr bwMode="auto">
            <a:xfrm>
              <a:off x="4530600" y="26057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63" y="0"/>
                  </a:moveTo>
                  <a:lnTo>
                    <a:pt x="0" y="94"/>
                  </a:lnTo>
                  <a:lnTo>
                    <a:pt x="240" y="94"/>
                  </a:lnTo>
                  <a:lnTo>
                    <a:pt x="219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32" name="Google Shape;532;p32"/>
            <p:cNvSpPr/>
            <p:nvPr/>
          </p:nvSpPr>
          <p:spPr bwMode="auto">
            <a:xfrm>
              <a:off x="5282325" y="840925"/>
              <a:ext cx="709250" cy="476325"/>
            </a:xfrm>
            <a:custGeom>
              <a:avLst/>
              <a:gdLst/>
              <a:ahLst/>
              <a:cxnLst/>
              <a:rect l="l" t="t" r="r" b="b"/>
              <a:pathLst>
                <a:path w="28370" h="19053" extrusionOk="0">
                  <a:moveTo>
                    <a:pt x="10455" y="439"/>
                  </a:moveTo>
                  <a:lnTo>
                    <a:pt x="27170" y="18238"/>
                  </a:lnTo>
                  <a:lnTo>
                    <a:pt x="648" y="8065"/>
                  </a:lnTo>
                  <a:lnTo>
                    <a:pt x="10455" y="439"/>
                  </a:lnTo>
                  <a:close/>
                  <a:moveTo>
                    <a:pt x="10497" y="0"/>
                  </a:moveTo>
                  <a:lnTo>
                    <a:pt x="1" y="8170"/>
                  </a:lnTo>
                  <a:lnTo>
                    <a:pt x="28369" y="19052"/>
                  </a:lnTo>
                  <a:lnTo>
                    <a:pt x="28369" y="19052"/>
                  </a:lnTo>
                  <a:lnTo>
                    <a:pt x="1049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33" name="Google Shape;533;p32"/>
            <p:cNvSpPr/>
            <p:nvPr/>
          </p:nvSpPr>
          <p:spPr bwMode="auto">
            <a:xfrm>
              <a:off x="3991950" y="1901225"/>
              <a:ext cx="939325" cy="709250"/>
            </a:xfrm>
            <a:custGeom>
              <a:avLst/>
              <a:gdLst/>
              <a:ahLst/>
              <a:cxnLst/>
              <a:rect l="l" t="t" r="r" b="b"/>
              <a:pathLst>
                <a:path w="37573" h="28370" extrusionOk="0">
                  <a:moveTo>
                    <a:pt x="867" y="596"/>
                  </a:moveTo>
                  <a:lnTo>
                    <a:pt x="36988" y="11280"/>
                  </a:lnTo>
                  <a:lnTo>
                    <a:pt x="21880" y="27858"/>
                  </a:lnTo>
                  <a:lnTo>
                    <a:pt x="867" y="596"/>
                  </a:lnTo>
                  <a:close/>
                  <a:moveTo>
                    <a:pt x="0" y="1"/>
                  </a:moveTo>
                  <a:lnTo>
                    <a:pt x="21734" y="28213"/>
                  </a:lnTo>
                  <a:lnTo>
                    <a:pt x="21859" y="28370"/>
                  </a:lnTo>
                  <a:lnTo>
                    <a:pt x="37572" y="111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34" name="Google Shape;534;p32"/>
            <p:cNvSpPr/>
            <p:nvPr/>
          </p:nvSpPr>
          <p:spPr bwMode="auto">
            <a:xfrm>
              <a:off x="4920025" y="1042550"/>
              <a:ext cx="374325" cy="1139900"/>
            </a:xfrm>
            <a:custGeom>
              <a:avLst/>
              <a:gdLst/>
              <a:ahLst/>
              <a:cxnLst/>
              <a:rect l="l" t="t" r="r" b="b"/>
              <a:pathLst>
                <a:path w="14973" h="45596" extrusionOk="0">
                  <a:moveTo>
                    <a:pt x="14670" y="0"/>
                  </a:moveTo>
                  <a:lnTo>
                    <a:pt x="0" y="45491"/>
                  </a:lnTo>
                  <a:lnTo>
                    <a:pt x="313" y="45595"/>
                  </a:lnTo>
                  <a:lnTo>
                    <a:pt x="14973" y="105"/>
                  </a:lnTo>
                  <a:lnTo>
                    <a:pt x="1467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35" name="Google Shape;535;p32"/>
            <p:cNvSpPr/>
            <p:nvPr/>
          </p:nvSpPr>
          <p:spPr bwMode="auto">
            <a:xfrm>
              <a:off x="4531625" y="2174350"/>
              <a:ext cx="862625" cy="785900"/>
            </a:xfrm>
            <a:custGeom>
              <a:avLst/>
              <a:gdLst/>
              <a:ahLst/>
              <a:cxnLst/>
              <a:rect l="l" t="t" r="r" b="b"/>
              <a:pathLst>
                <a:path w="34505" h="31436" extrusionOk="0">
                  <a:moveTo>
                    <a:pt x="15661" y="543"/>
                  </a:moveTo>
                  <a:lnTo>
                    <a:pt x="33722" y="30768"/>
                  </a:lnTo>
                  <a:lnTo>
                    <a:pt x="33722" y="30768"/>
                  </a:lnTo>
                  <a:lnTo>
                    <a:pt x="553" y="17132"/>
                  </a:lnTo>
                  <a:lnTo>
                    <a:pt x="15661" y="543"/>
                  </a:lnTo>
                  <a:close/>
                  <a:moveTo>
                    <a:pt x="15724" y="0"/>
                  </a:moveTo>
                  <a:lnTo>
                    <a:pt x="1" y="17246"/>
                  </a:lnTo>
                  <a:lnTo>
                    <a:pt x="34056" y="31248"/>
                  </a:lnTo>
                  <a:lnTo>
                    <a:pt x="34504" y="31436"/>
                  </a:lnTo>
                  <a:lnTo>
                    <a:pt x="15828" y="188"/>
                  </a:lnTo>
                  <a:lnTo>
                    <a:pt x="1572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36" name="Google Shape;536;p32"/>
            <p:cNvSpPr/>
            <p:nvPr/>
          </p:nvSpPr>
          <p:spPr bwMode="auto">
            <a:xfrm>
              <a:off x="5971200" y="1297400"/>
              <a:ext cx="368075" cy="697225"/>
            </a:xfrm>
            <a:custGeom>
              <a:avLst/>
              <a:gdLst/>
              <a:ahLst/>
              <a:cxnLst/>
              <a:rect l="l" t="t" r="r" b="b"/>
              <a:pathLst>
                <a:path w="14723" h="27889" extrusionOk="0">
                  <a:moveTo>
                    <a:pt x="429" y="772"/>
                  </a:moveTo>
                  <a:lnTo>
                    <a:pt x="14284" y="12072"/>
                  </a:lnTo>
                  <a:lnTo>
                    <a:pt x="4080" y="27012"/>
                  </a:lnTo>
                  <a:lnTo>
                    <a:pt x="429" y="772"/>
                  </a:lnTo>
                  <a:close/>
                  <a:moveTo>
                    <a:pt x="0" y="0"/>
                  </a:moveTo>
                  <a:lnTo>
                    <a:pt x="3819" y="27471"/>
                  </a:lnTo>
                  <a:lnTo>
                    <a:pt x="3872" y="27889"/>
                  </a:lnTo>
                  <a:lnTo>
                    <a:pt x="14723" y="12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37" name="Google Shape;537;p32"/>
            <p:cNvSpPr/>
            <p:nvPr/>
          </p:nvSpPr>
          <p:spPr bwMode="auto">
            <a:xfrm>
              <a:off x="4928875" y="2181125"/>
              <a:ext cx="718900" cy="762725"/>
            </a:xfrm>
            <a:custGeom>
              <a:avLst/>
              <a:gdLst/>
              <a:ahLst/>
              <a:cxnLst/>
              <a:rect l="l" t="t" r="r" b="b"/>
              <a:pathLst>
                <a:path w="28756" h="30509" extrusionOk="0">
                  <a:moveTo>
                    <a:pt x="22" y="0"/>
                  </a:moveTo>
                  <a:lnTo>
                    <a:pt x="1" y="21"/>
                  </a:lnTo>
                  <a:lnTo>
                    <a:pt x="95" y="167"/>
                  </a:lnTo>
                  <a:lnTo>
                    <a:pt x="28526" y="532"/>
                  </a:lnTo>
                  <a:lnTo>
                    <a:pt x="18187" y="30446"/>
                  </a:lnTo>
                  <a:lnTo>
                    <a:pt x="18218" y="30508"/>
                  </a:lnTo>
                  <a:lnTo>
                    <a:pt x="18333" y="30508"/>
                  </a:lnTo>
                  <a:lnTo>
                    <a:pt x="28756" y="37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38" name="Google Shape;538;p32"/>
            <p:cNvSpPr/>
            <p:nvPr/>
          </p:nvSpPr>
          <p:spPr bwMode="auto">
            <a:xfrm>
              <a:off x="5387200" y="2190500"/>
              <a:ext cx="262425" cy="753349"/>
            </a:xfrm>
            <a:custGeom>
              <a:avLst/>
              <a:gdLst/>
              <a:ahLst/>
              <a:cxnLst/>
              <a:rect l="l" t="t" r="r" b="b"/>
              <a:pathLst>
                <a:path w="10497" h="30134" extrusionOk="0">
                  <a:moveTo>
                    <a:pt x="10423" y="1"/>
                  </a:moveTo>
                  <a:lnTo>
                    <a:pt x="0" y="30133"/>
                  </a:lnTo>
                  <a:lnTo>
                    <a:pt x="177" y="30133"/>
                  </a:lnTo>
                  <a:lnTo>
                    <a:pt x="10496" y="282"/>
                  </a:lnTo>
                  <a:lnTo>
                    <a:pt x="1042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39" name="Google Shape;539;p32"/>
            <p:cNvSpPr/>
            <p:nvPr/>
          </p:nvSpPr>
          <p:spPr bwMode="auto">
            <a:xfrm>
              <a:off x="5647750" y="2190500"/>
              <a:ext cx="3150" cy="7075"/>
            </a:xfrm>
            <a:custGeom>
              <a:avLst/>
              <a:gdLst/>
              <a:ahLst/>
              <a:cxnLst/>
              <a:rect l="l" t="t" r="r" b="b"/>
              <a:pathLst>
                <a:path w="126" h="283" extrusionOk="0">
                  <a:moveTo>
                    <a:pt x="1" y="1"/>
                  </a:moveTo>
                  <a:lnTo>
                    <a:pt x="74" y="282"/>
                  </a:lnTo>
                  <a:lnTo>
                    <a:pt x="126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40" name="Google Shape;540;p32"/>
            <p:cNvSpPr/>
            <p:nvPr/>
          </p:nvSpPr>
          <p:spPr bwMode="auto">
            <a:xfrm>
              <a:off x="5647750" y="2186575"/>
              <a:ext cx="5525" cy="3950"/>
            </a:xfrm>
            <a:custGeom>
              <a:avLst/>
              <a:gdLst/>
              <a:ahLst/>
              <a:cxnLst/>
              <a:rect l="l" t="t" r="r" b="b"/>
              <a:pathLst>
                <a:path w="221" h="158" extrusionOk="0">
                  <a:moveTo>
                    <a:pt x="53" y="1"/>
                  </a:moveTo>
                  <a:lnTo>
                    <a:pt x="1" y="158"/>
                  </a:lnTo>
                  <a:lnTo>
                    <a:pt x="199" y="5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41" name="Google Shape;541;p32"/>
            <p:cNvSpPr/>
            <p:nvPr/>
          </p:nvSpPr>
          <p:spPr bwMode="auto">
            <a:xfrm>
              <a:off x="4929149" y="2177200"/>
              <a:ext cx="719950" cy="13325"/>
            </a:xfrm>
            <a:custGeom>
              <a:avLst/>
              <a:gdLst/>
              <a:ahLst/>
              <a:cxnLst/>
              <a:rect l="l" t="t" r="r" b="b"/>
              <a:pathLst>
                <a:path w="28798" h="533" extrusionOk="0">
                  <a:moveTo>
                    <a:pt x="11" y="0"/>
                  </a:moveTo>
                  <a:lnTo>
                    <a:pt x="1" y="53"/>
                  </a:lnTo>
                  <a:lnTo>
                    <a:pt x="84" y="74"/>
                  </a:lnTo>
                  <a:lnTo>
                    <a:pt x="11" y="157"/>
                  </a:lnTo>
                  <a:lnTo>
                    <a:pt x="28745" y="533"/>
                  </a:lnTo>
                  <a:lnTo>
                    <a:pt x="28797" y="37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42" name="Google Shape;542;p32"/>
            <p:cNvSpPr/>
            <p:nvPr/>
          </p:nvSpPr>
          <p:spPr bwMode="auto">
            <a:xfrm>
              <a:off x="5647750" y="2187900"/>
              <a:ext cx="5000" cy="5250"/>
            </a:xfrm>
            <a:custGeom>
              <a:avLst/>
              <a:gdLst/>
              <a:ahLst/>
              <a:cxnLst/>
              <a:rect l="l" t="t" r="r" b="b"/>
              <a:pathLst>
                <a:path w="200" h="210" extrusionOk="0">
                  <a:moveTo>
                    <a:pt x="199" y="1"/>
                  </a:moveTo>
                  <a:lnTo>
                    <a:pt x="1" y="105"/>
                  </a:lnTo>
                  <a:lnTo>
                    <a:pt x="126" y="20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43" name="Google Shape;543;p32"/>
            <p:cNvSpPr/>
            <p:nvPr/>
          </p:nvSpPr>
          <p:spPr bwMode="auto">
            <a:xfrm>
              <a:off x="5384300" y="2943824"/>
              <a:ext cx="7325" cy="7575"/>
            </a:xfrm>
            <a:custGeom>
              <a:avLst/>
              <a:gdLst/>
              <a:ahLst/>
              <a:cxnLst/>
              <a:rect l="l" t="t" r="r" b="b"/>
              <a:pathLst>
                <a:path w="293" h="303" extrusionOk="0">
                  <a:moveTo>
                    <a:pt x="1" y="0"/>
                  </a:moveTo>
                  <a:lnTo>
                    <a:pt x="189" y="3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44" name="Google Shape;544;p32"/>
            <p:cNvSpPr/>
            <p:nvPr/>
          </p:nvSpPr>
          <p:spPr bwMode="auto">
            <a:xfrm>
              <a:off x="4923150" y="2187900"/>
              <a:ext cx="157050" cy="262675"/>
            </a:xfrm>
            <a:custGeom>
              <a:avLst/>
              <a:gdLst/>
              <a:ahLst/>
              <a:cxnLst/>
              <a:rect l="l" t="t" r="r" b="b"/>
              <a:pathLst>
                <a:path w="6282" h="10507" extrusionOk="0">
                  <a:moveTo>
                    <a:pt x="0" y="1"/>
                  </a:moveTo>
                  <a:lnTo>
                    <a:pt x="0" y="1"/>
                  </a:lnTo>
                  <a:lnTo>
                    <a:pt x="6281" y="10507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45" name="Google Shape;545;p32"/>
            <p:cNvSpPr/>
            <p:nvPr/>
          </p:nvSpPr>
          <p:spPr bwMode="auto">
            <a:xfrm>
              <a:off x="5384575" y="2959975"/>
              <a:ext cx="1325" cy="1325"/>
            </a:xfrm>
            <a:custGeom>
              <a:avLst/>
              <a:gdLst/>
              <a:ahLst/>
              <a:cxnLst/>
              <a:rect l="l" t="t" r="r" b="b"/>
              <a:pathLst>
                <a:path w="53" h="53" extrusionOk="0">
                  <a:moveTo>
                    <a:pt x="1" y="1"/>
                  </a:moveTo>
                  <a:lnTo>
                    <a:pt x="32" y="53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46" name="Google Shape;546;p32"/>
            <p:cNvSpPr/>
            <p:nvPr/>
          </p:nvSpPr>
          <p:spPr bwMode="auto">
            <a:xfrm>
              <a:off x="5381700" y="2955025"/>
              <a:ext cx="5250" cy="4975"/>
            </a:xfrm>
            <a:custGeom>
              <a:avLst/>
              <a:gdLst/>
              <a:ahLst/>
              <a:cxnLst/>
              <a:rect l="l" t="t" r="r" b="b"/>
              <a:pathLst>
                <a:path w="210" h="199" extrusionOk="0">
                  <a:moveTo>
                    <a:pt x="1" y="0"/>
                  </a:moveTo>
                  <a:lnTo>
                    <a:pt x="116" y="199"/>
                  </a:lnTo>
                  <a:lnTo>
                    <a:pt x="167" y="199"/>
                  </a:lnTo>
                  <a:lnTo>
                    <a:pt x="209" y="84"/>
                  </a:lnTo>
                  <a:lnTo>
                    <a:pt x="53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47" name="Google Shape;547;p32"/>
            <p:cNvSpPr/>
            <p:nvPr/>
          </p:nvSpPr>
          <p:spPr bwMode="auto">
            <a:xfrm>
              <a:off x="4916625" y="2176950"/>
              <a:ext cx="14650" cy="4725"/>
            </a:xfrm>
            <a:custGeom>
              <a:avLst/>
              <a:gdLst/>
              <a:ahLst/>
              <a:cxnLst/>
              <a:rect l="l" t="t" r="r" b="b"/>
              <a:pathLst>
                <a:path w="586" h="189" extrusionOk="0">
                  <a:moveTo>
                    <a:pt x="1" y="0"/>
                  </a:moveTo>
                  <a:lnTo>
                    <a:pt x="94" y="146"/>
                  </a:lnTo>
                  <a:lnTo>
                    <a:pt x="147" y="84"/>
                  </a:lnTo>
                  <a:lnTo>
                    <a:pt x="178" y="0"/>
                  </a:lnTo>
                  <a:close/>
                  <a:moveTo>
                    <a:pt x="502" y="63"/>
                  </a:moveTo>
                  <a:lnTo>
                    <a:pt x="470" y="146"/>
                  </a:lnTo>
                  <a:lnTo>
                    <a:pt x="491" y="188"/>
                  </a:lnTo>
                  <a:lnTo>
                    <a:pt x="512" y="167"/>
                  </a:lnTo>
                  <a:lnTo>
                    <a:pt x="585" y="84"/>
                  </a:lnTo>
                  <a:lnTo>
                    <a:pt x="502" y="63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48" name="Google Shape;548;p32"/>
            <p:cNvSpPr/>
            <p:nvPr/>
          </p:nvSpPr>
          <p:spPr bwMode="auto">
            <a:xfrm>
              <a:off x="4920275" y="2176950"/>
              <a:ext cx="9150" cy="3675"/>
            </a:xfrm>
            <a:custGeom>
              <a:avLst/>
              <a:gdLst/>
              <a:ahLst/>
              <a:cxnLst/>
              <a:rect l="l" t="t" r="r" b="b"/>
              <a:pathLst>
                <a:path w="366" h="147" extrusionOk="0">
                  <a:moveTo>
                    <a:pt x="32" y="0"/>
                  </a:moveTo>
                  <a:lnTo>
                    <a:pt x="1" y="84"/>
                  </a:lnTo>
                  <a:lnTo>
                    <a:pt x="74" y="0"/>
                  </a:lnTo>
                  <a:close/>
                  <a:moveTo>
                    <a:pt x="240" y="10"/>
                  </a:moveTo>
                  <a:lnTo>
                    <a:pt x="282" y="84"/>
                  </a:lnTo>
                  <a:lnTo>
                    <a:pt x="324" y="146"/>
                  </a:lnTo>
                  <a:lnTo>
                    <a:pt x="356" y="63"/>
                  </a:lnTo>
                  <a:lnTo>
                    <a:pt x="366" y="1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49" name="Google Shape;549;p32"/>
            <p:cNvSpPr/>
            <p:nvPr/>
          </p:nvSpPr>
          <p:spPr bwMode="auto">
            <a:xfrm>
              <a:off x="4918975" y="2176950"/>
              <a:ext cx="470049" cy="780175"/>
            </a:xfrm>
            <a:custGeom>
              <a:avLst/>
              <a:gdLst/>
              <a:ahLst/>
              <a:cxnLst/>
              <a:rect l="l" t="t" r="r" b="b"/>
              <a:pathLst>
                <a:path w="18802" h="31207" extrusionOk="0">
                  <a:moveTo>
                    <a:pt x="126" y="0"/>
                  </a:moveTo>
                  <a:lnTo>
                    <a:pt x="53" y="84"/>
                  </a:lnTo>
                  <a:lnTo>
                    <a:pt x="0" y="146"/>
                  </a:lnTo>
                  <a:lnTo>
                    <a:pt x="167" y="439"/>
                  </a:lnTo>
                  <a:lnTo>
                    <a:pt x="6448" y="10945"/>
                  </a:lnTo>
                  <a:lnTo>
                    <a:pt x="18510" y="31123"/>
                  </a:lnTo>
                  <a:lnTo>
                    <a:pt x="18562" y="31144"/>
                  </a:lnTo>
                  <a:lnTo>
                    <a:pt x="18718" y="31207"/>
                  </a:lnTo>
                  <a:lnTo>
                    <a:pt x="18802" y="30977"/>
                  </a:lnTo>
                  <a:lnTo>
                    <a:pt x="18614" y="30675"/>
                  </a:lnTo>
                  <a:lnTo>
                    <a:pt x="18583" y="30613"/>
                  </a:lnTo>
                  <a:lnTo>
                    <a:pt x="491" y="334"/>
                  </a:lnTo>
                  <a:lnTo>
                    <a:pt x="397" y="188"/>
                  </a:lnTo>
                  <a:lnTo>
                    <a:pt x="376" y="146"/>
                  </a:lnTo>
                  <a:lnTo>
                    <a:pt x="334" y="84"/>
                  </a:lnTo>
                  <a:lnTo>
                    <a:pt x="292" y="1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50" name="Google Shape;550;p32"/>
            <p:cNvSpPr/>
            <p:nvPr/>
          </p:nvSpPr>
          <p:spPr bwMode="auto">
            <a:xfrm>
              <a:off x="6067175" y="1589775"/>
              <a:ext cx="448950" cy="461200"/>
            </a:xfrm>
            <a:custGeom>
              <a:avLst/>
              <a:gdLst/>
              <a:ahLst/>
              <a:cxnLst/>
              <a:rect l="l" t="t" r="r" b="b"/>
              <a:pathLst>
                <a:path w="17958" h="18448" extrusionOk="0">
                  <a:moveTo>
                    <a:pt x="10706" y="1"/>
                  </a:moveTo>
                  <a:lnTo>
                    <a:pt x="1" y="15672"/>
                  </a:lnTo>
                  <a:lnTo>
                    <a:pt x="272" y="15850"/>
                  </a:lnTo>
                  <a:lnTo>
                    <a:pt x="10622" y="690"/>
                  </a:lnTo>
                  <a:lnTo>
                    <a:pt x="17655" y="18447"/>
                  </a:lnTo>
                  <a:lnTo>
                    <a:pt x="17958" y="18333"/>
                  </a:lnTo>
                  <a:lnTo>
                    <a:pt x="10706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51" name="Google Shape;551;p32"/>
            <p:cNvSpPr/>
            <p:nvPr/>
          </p:nvSpPr>
          <p:spPr bwMode="auto">
            <a:xfrm>
              <a:off x="5643850" y="1290600"/>
              <a:ext cx="430674" cy="901225"/>
            </a:xfrm>
            <a:custGeom>
              <a:avLst/>
              <a:gdLst/>
              <a:ahLst/>
              <a:cxnLst/>
              <a:rect l="l" t="t" r="r" b="b"/>
              <a:pathLst>
                <a:path w="17227" h="36049" extrusionOk="0">
                  <a:moveTo>
                    <a:pt x="13387" y="1"/>
                  </a:moveTo>
                  <a:lnTo>
                    <a:pt x="1" y="35944"/>
                  </a:lnTo>
                  <a:lnTo>
                    <a:pt x="303" y="36049"/>
                  </a:lnTo>
                  <a:lnTo>
                    <a:pt x="13240" y="1316"/>
                  </a:lnTo>
                  <a:lnTo>
                    <a:pt x="16913" y="27743"/>
                  </a:lnTo>
                  <a:lnTo>
                    <a:pt x="17226" y="27702"/>
                  </a:lnTo>
                  <a:lnTo>
                    <a:pt x="13387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52" name="Google Shape;552;p32"/>
            <p:cNvSpPr/>
            <p:nvPr/>
          </p:nvSpPr>
          <p:spPr bwMode="auto">
            <a:xfrm>
              <a:off x="4912975" y="1294275"/>
              <a:ext cx="1072600" cy="900425"/>
            </a:xfrm>
            <a:custGeom>
              <a:avLst/>
              <a:gdLst/>
              <a:ahLst/>
              <a:cxnLst/>
              <a:rect l="l" t="t" r="r" b="b"/>
              <a:pathLst>
                <a:path w="42904" h="36017" extrusionOk="0">
                  <a:moveTo>
                    <a:pt x="42183" y="1023"/>
                  </a:moveTo>
                  <a:lnTo>
                    <a:pt x="29277" y="35683"/>
                  </a:lnTo>
                  <a:lnTo>
                    <a:pt x="877" y="35317"/>
                  </a:lnTo>
                  <a:lnTo>
                    <a:pt x="42183" y="1023"/>
                  </a:lnTo>
                  <a:close/>
                  <a:moveTo>
                    <a:pt x="42904" y="0"/>
                  </a:moveTo>
                  <a:lnTo>
                    <a:pt x="335" y="35349"/>
                  </a:lnTo>
                  <a:lnTo>
                    <a:pt x="1" y="35630"/>
                  </a:lnTo>
                  <a:lnTo>
                    <a:pt x="29382" y="36017"/>
                  </a:lnTo>
                  <a:lnTo>
                    <a:pt x="29496" y="36017"/>
                  </a:lnTo>
                  <a:lnTo>
                    <a:pt x="4290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53" name="Google Shape;553;p32"/>
            <p:cNvSpPr/>
            <p:nvPr/>
          </p:nvSpPr>
          <p:spPr bwMode="auto">
            <a:xfrm>
              <a:off x="2780075" y="3511925"/>
              <a:ext cx="1082800" cy="280425"/>
            </a:xfrm>
            <a:custGeom>
              <a:avLst/>
              <a:gdLst/>
              <a:ahLst/>
              <a:cxnLst/>
              <a:rect l="l" t="t" r="r" b="b"/>
              <a:pathLst>
                <a:path w="43312" h="11217" extrusionOk="0">
                  <a:moveTo>
                    <a:pt x="43228" y="0"/>
                  </a:moveTo>
                  <a:lnTo>
                    <a:pt x="1" y="10903"/>
                  </a:lnTo>
                  <a:lnTo>
                    <a:pt x="74" y="11216"/>
                  </a:lnTo>
                  <a:lnTo>
                    <a:pt x="43311" y="313"/>
                  </a:lnTo>
                  <a:lnTo>
                    <a:pt x="43228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54" name="Google Shape;554;p32"/>
            <p:cNvSpPr/>
            <p:nvPr/>
          </p:nvSpPr>
          <p:spPr bwMode="auto">
            <a:xfrm>
              <a:off x="1694475" y="3360125"/>
              <a:ext cx="740550" cy="538650"/>
            </a:xfrm>
            <a:custGeom>
              <a:avLst/>
              <a:gdLst/>
              <a:ahLst/>
              <a:cxnLst/>
              <a:rect l="l" t="t" r="r" b="b"/>
              <a:pathLst>
                <a:path w="29622" h="21546" extrusionOk="0">
                  <a:moveTo>
                    <a:pt x="28724" y="417"/>
                  </a:moveTo>
                  <a:lnTo>
                    <a:pt x="7429" y="20982"/>
                  </a:lnTo>
                  <a:lnTo>
                    <a:pt x="459" y="3360"/>
                  </a:lnTo>
                  <a:lnTo>
                    <a:pt x="28724" y="417"/>
                  </a:lnTo>
                  <a:close/>
                  <a:moveTo>
                    <a:pt x="29622" y="0"/>
                  </a:moveTo>
                  <a:lnTo>
                    <a:pt x="0" y="3078"/>
                  </a:lnTo>
                  <a:lnTo>
                    <a:pt x="7304" y="21545"/>
                  </a:lnTo>
                  <a:lnTo>
                    <a:pt x="2962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55" name="Google Shape;555;p32"/>
            <p:cNvSpPr/>
            <p:nvPr/>
          </p:nvSpPr>
          <p:spPr bwMode="auto">
            <a:xfrm>
              <a:off x="1867425" y="3359600"/>
              <a:ext cx="921550" cy="537600"/>
            </a:xfrm>
            <a:custGeom>
              <a:avLst/>
              <a:gdLst/>
              <a:ahLst/>
              <a:cxnLst/>
              <a:rect l="l" t="t" r="r" b="b"/>
              <a:pathLst>
                <a:path w="36862" h="21504" extrusionOk="0">
                  <a:moveTo>
                    <a:pt x="22245" y="469"/>
                  </a:moveTo>
                  <a:lnTo>
                    <a:pt x="36226" y="17028"/>
                  </a:lnTo>
                  <a:lnTo>
                    <a:pt x="908" y="21065"/>
                  </a:lnTo>
                  <a:lnTo>
                    <a:pt x="22245" y="469"/>
                  </a:lnTo>
                  <a:close/>
                  <a:moveTo>
                    <a:pt x="22266" y="0"/>
                  </a:moveTo>
                  <a:lnTo>
                    <a:pt x="0" y="21503"/>
                  </a:lnTo>
                  <a:lnTo>
                    <a:pt x="36560" y="17309"/>
                  </a:lnTo>
                  <a:lnTo>
                    <a:pt x="36862" y="17278"/>
                  </a:lnTo>
                  <a:lnTo>
                    <a:pt x="22266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56" name="Google Shape;556;p32"/>
            <p:cNvSpPr/>
            <p:nvPr/>
          </p:nvSpPr>
          <p:spPr bwMode="auto">
            <a:xfrm>
              <a:off x="2768600" y="3508800"/>
              <a:ext cx="1103900" cy="566575"/>
            </a:xfrm>
            <a:custGeom>
              <a:avLst/>
              <a:gdLst/>
              <a:ahLst/>
              <a:cxnLst/>
              <a:rect l="l" t="t" r="r" b="b"/>
              <a:pathLst>
                <a:path w="44156" h="22663" extrusionOk="0">
                  <a:moveTo>
                    <a:pt x="43311" y="553"/>
                  </a:moveTo>
                  <a:lnTo>
                    <a:pt x="26012" y="22266"/>
                  </a:lnTo>
                  <a:lnTo>
                    <a:pt x="993" y="11227"/>
                  </a:lnTo>
                  <a:lnTo>
                    <a:pt x="43311" y="553"/>
                  </a:lnTo>
                  <a:close/>
                  <a:moveTo>
                    <a:pt x="44156" y="0"/>
                  </a:moveTo>
                  <a:lnTo>
                    <a:pt x="1" y="11143"/>
                  </a:lnTo>
                  <a:lnTo>
                    <a:pt x="26106" y="22662"/>
                  </a:lnTo>
                  <a:lnTo>
                    <a:pt x="44156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57" name="Google Shape;557;p32"/>
            <p:cNvSpPr/>
            <p:nvPr/>
          </p:nvSpPr>
          <p:spPr bwMode="auto">
            <a:xfrm>
              <a:off x="1864025" y="3783450"/>
              <a:ext cx="923400" cy="449975"/>
            </a:xfrm>
            <a:custGeom>
              <a:avLst/>
              <a:gdLst/>
              <a:ahLst/>
              <a:cxnLst/>
              <a:rect l="l" t="t" r="r" b="b"/>
              <a:pathLst>
                <a:path w="36936" h="17999" extrusionOk="0">
                  <a:moveTo>
                    <a:pt x="36424" y="387"/>
                  </a:moveTo>
                  <a:lnTo>
                    <a:pt x="29079" y="17571"/>
                  </a:lnTo>
                  <a:lnTo>
                    <a:pt x="1169" y="4424"/>
                  </a:lnTo>
                  <a:lnTo>
                    <a:pt x="36424" y="387"/>
                  </a:lnTo>
                  <a:close/>
                  <a:moveTo>
                    <a:pt x="36935" y="0"/>
                  </a:moveTo>
                  <a:lnTo>
                    <a:pt x="0" y="4236"/>
                  </a:lnTo>
                  <a:lnTo>
                    <a:pt x="29246" y="17999"/>
                  </a:lnTo>
                  <a:lnTo>
                    <a:pt x="36935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58" name="Google Shape;558;p32"/>
            <p:cNvSpPr/>
            <p:nvPr/>
          </p:nvSpPr>
          <p:spPr bwMode="auto">
            <a:xfrm>
              <a:off x="2586300" y="3782925"/>
              <a:ext cx="847475" cy="450500"/>
            </a:xfrm>
            <a:custGeom>
              <a:avLst/>
              <a:gdLst/>
              <a:ahLst/>
              <a:cxnLst/>
              <a:rect l="l" t="t" r="r" b="b"/>
              <a:pathLst>
                <a:path w="33899" h="18020" extrusionOk="0">
                  <a:moveTo>
                    <a:pt x="7877" y="429"/>
                  </a:moveTo>
                  <a:lnTo>
                    <a:pt x="32813" y="11436"/>
                  </a:lnTo>
                  <a:lnTo>
                    <a:pt x="543" y="17592"/>
                  </a:lnTo>
                  <a:lnTo>
                    <a:pt x="7877" y="429"/>
                  </a:lnTo>
                  <a:close/>
                  <a:moveTo>
                    <a:pt x="7700" y="1"/>
                  </a:moveTo>
                  <a:lnTo>
                    <a:pt x="0" y="18020"/>
                  </a:lnTo>
                  <a:lnTo>
                    <a:pt x="33899" y="11551"/>
                  </a:lnTo>
                  <a:lnTo>
                    <a:pt x="7856" y="63"/>
                  </a:lnTo>
                  <a:lnTo>
                    <a:pt x="770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59" name="Google Shape;559;p32"/>
            <p:cNvSpPr/>
            <p:nvPr/>
          </p:nvSpPr>
          <p:spPr bwMode="auto">
            <a:xfrm>
              <a:off x="4528750" y="2595575"/>
              <a:ext cx="871500" cy="435899"/>
            </a:xfrm>
            <a:custGeom>
              <a:avLst/>
              <a:gdLst/>
              <a:ahLst/>
              <a:cxnLst/>
              <a:rect l="l" t="t" r="r" b="b"/>
              <a:pathLst>
                <a:path w="34860" h="17436" extrusionOk="0">
                  <a:moveTo>
                    <a:pt x="784" y="679"/>
                  </a:moveTo>
                  <a:lnTo>
                    <a:pt x="33597" y="14170"/>
                  </a:lnTo>
                  <a:lnTo>
                    <a:pt x="10633" y="17081"/>
                  </a:lnTo>
                  <a:lnTo>
                    <a:pt x="784" y="679"/>
                  </a:lnTo>
                  <a:close/>
                  <a:moveTo>
                    <a:pt x="1" y="1"/>
                  </a:moveTo>
                  <a:lnTo>
                    <a:pt x="10403" y="17341"/>
                  </a:lnTo>
                  <a:lnTo>
                    <a:pt x="10455" y="17436"/>
                  </a:lnTo>
                  <a:lnTo>
                    <a:pt x="34860" y="14337"/>
                  </a:lnTo>
                  <a:lnTo>
                    <a:pt x="460" y="1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60" name="Google Shape;560;p32"/>
            <p:cNvSpPr/>
            <p:nvPr/>
          </p:nvSpPr>
          <p:spPr bwMode="auto">
            <a:xfrm>
              <a:off x="3847975" y="2596900"/>
              <a:ext cx="950000" cy="930700"/>
            </a:xfrm>
            <a:custGeom>
              <a:avLst/>
              <a:gdLst/>
              <a:ahLst/>
              <a:cxnLst/>
              <a:rect l="l" t="t" r="r" b="b"/>
              <a:pathLst>
                <a:path w="38000" h="37228" extrusionOk="0">
                  <a:moveTo>
                    <a:pt x="27607" y="574"/>
                  </a:moveTo>
                  <a:lnTo>
                    <a:pt x="37551" y="17142"/>
                  </a:lnTo>
                  <a:lnTo>
                    <a:pt x="1106" y="36278"/>
                  </a:lnTo>
                  <a:lnTo>
                    <a:pt x="27607" y="574"/>
                  </a:lnTo>
                  <a:close/>
                  <a:moveTo>
                    <a:pt x="27639" y="0"/>
                  </a:moveTo>
                  <a:lnTo>
                    <a:pt x="428" y="36653"/>
                  </a:lnTo>
                  <a:lnTo>
                    <a:pt x="0" y="37227"/>
                  </a:lnTo>
                  <a:lnTo>
                    <a:pt x="37999" y="17268"/>
                  </a:lnTo>
                  <a:lnTo>
                    <a:pt x="27639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61" name="Google Shape;561;p32"/>
            <p:cNvSpPr/>
            <p:nvPr/>
          </p:nvSpPr>
          <p:spPr bwMode="auto">
            <a:xfrm>
              <a:off x="3412625" y="3505675"/>
              <a:ext cx="533950" cy="663325"/>
            </a:xfrm>
            <a:custGeom>
              <a:avLst/>
              <a:gdLst/>
              <a:ahLst/>
              <a:cxnLst/>
              <a:rect l="l" t="t" r="r" b="b"/>
              <a:pathLst>
                <a:path w="21358" h="26533" extrusionOk="0">
                  <a:moveTo>
                    <a:pt x="17852" y="803"/>
                  </a:moveTo>
                  <a:lnTo>
                    <a:pt x="20982" y="26136"/>
                  </a:lnTo>
                  <a:lnTo>
                    <a:pt x="595" y="22474"/>
                  </a:lnTo>
                  <a:lnTo>
                    <a:pt x="17852" y="803"/>
                  </a:lnTo>
                  <a:close/>
                  <a:moveTo>
                    <a:pt x="18082" y="0"/>
                  </a:moveTo>
                  <a:lnTo>
                    <a:pt x="1" y="22693"/>
                  </a:lnTo>
                  <a:lnTo>
                    <a:pt x="21139" y="26491"/>
                  </a:lnTo>
                  <a:lnTo>
                    <a:pt x="21358" y="26532"/>
                  </a:lnTo>
                  <a:lnTo>
                    <a:pt x="18134" y="386"/>
                  </a:lnTo>
                  <a:lnTo>
                    <a:pt x="1808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62" name="Google Shape;562;p32"/>
            <p:cNvSpPr/>
            <p:nvPr/>
          </p:nvSpPr>
          <p:spPr bwMode="auto">
            <a:xfrm>
              <a:off x="3414725" y="4065150"/>
              <a:ext cx="537075" cy="410875"/>
            </a:xfrm>
            <a:custGeom>
              <a:avLst/>
              <a:gdLst/>
              <a:ahLst/>
              <a:cxnLst/>
              <a:rect l="l" t="t" r="r" b="b"/>
              <a:pathLst>
                <a:path w="21483" h="16435" extrusionOk="0">
                  <a:moveTo>
                    <a:pt x="439" y="408"/>
                  </a:moveTo>
                  <a:lnTo>
                    <a:pt x="20680" y="4049"/>
                  </a:lnTo>
                  <a:lnTo>
                    <a:pt x="4267" y="15892"/>
                  </a:lnTo>
                  <a:lnTo>
                    <a:pt x="439" y="408"/>
                  </a:lnTo>
                  <a:close/>
                  <a:moveTo>
                    <a:pt x="0" y="1"/>
                  </a:moveTo>
                  <a:lnTo>
                    <a:pt x="4069" y="16434"/>
                  </a:lnTo>
                  <a:lnTo>
                    <a:pt x="21483" y="38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63" name="Google Shape;563;p32"/>
            <p:cNvSpPr/>
            <p:nvPr/>
          </p:nvSpPr>
          <p:spPr bwMode="auto">
            <a:xfrm>
              <a:off x="3508875" y="4157250"/>
              <a:ext cx="539950" cy="421025"/>
            </a:xfrm>
            <a:custGeom>
              <a:avLst/>
              <a:gdLst/>
              <a:ahLst/>
              <a:cxnLst/>
              <a:rect l="l" t="t" r="r" b="b"/>
              <a:pathLst>
                <a:path w="21598" h="16841" extrusionOk="0">
                  <a:moveTo>
                    <a:pt x="17216" y="543"/>
                  </a:moveTo>
                  <a:lnTo>
                    <a:pt x="21160" y="16423"/>
                  </a:lnTo>
                  <a:lnTo>
                    <a:pt x="793" y="12395"/>
                  </a:lnTo>
                  <a:lnTo>
                    <a:pt x="17216" y="543"/>
                  </a:lnTo>
                  <a:close/>
                  <a:moveTo>
                    <a:pt x="17414" y="0"/>
                  </a:moveTo>
                  <a:lnTo>
                    <a:pt x="0" y="12562"/>
                  </a:lnTo>
                  <a:lnTo>
                    <a:pt x="21598" y="16840"/>
                  </a:lnTo>
                  <a:lnTo>
                    <a:pt x="1741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64" name="Google Shape;564;p32"/>
            <p:cNvSpPr/>
            <p:nvPr/>
          </p:nvSpPr>
          <p:spPr bwMode="auto">
            <a:xfrm>
              <a:off x="3855550" y="3498350"/>
              <a:ext cx="311450" cy="673250"/>
            </a:xfrm>
            <a:custGeom>
              <a:avLst/>
              <a:gdLst/>
              <a:ahLst/>
              <a:cxnLst/>
              <a:rect l="l" t="t" r="r" b="b"/>
              <a:pathLst>
                <a:path w="12458" h="26930" extrusionOk="0">
                  <a:moveTo>
                    <a:pt x="501" y="1388"/>
                  </a:moveTo>
                  <a:lnTo>
                    <a:pt x="12030" y="19512"/>
                  </a:lnTo>
                  <a:lnTo>
                    <a:pt x="3578" y="26314"/>
                  </a:lnTo>
                  <a:lnTo>
                    <a:pt x="501" y="1388"/>
                  </a:lnTo>
                  <a:close/>
                  <a:moveTo>
                    <a:pt x="0" y="1"/>
                  </a:moveTo>
                  <a:lnTo>
                    <a:pt x="3328" y="26930"/>
                  </a:lnTo>
                  <a:lnTo>
                    <a:pt x="12458" y="195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65" name="Google Shape;565;p32"/>
            <p:cNvSpPr/>
            <p:nvPr/>
          </p:nvSpPr>
          <p:spPr bwMode="auto">
            <a:xfrm>
              <a:off x="3937175" y="3976750"/>
              <a:ext cx="230875" cy="614800"/>
            </a:xfrm>
            <a:custGeom>
              <a:avLst/>
              <a:gdLst/>
              <a:ahLst/>
              <a:cxnLst/>
              <a:rect l="l" t="t" r="r" b="b"/>
              <a:pathLst>
                <a:path w="9235" h="24592" extrusionOk="0">
                  <a:moveTo>
                    <a:pt x="8734" y="814"/>
                  </a:moveTo>
                  <a:lnTo>
                    <a:pt x="4226" y="23110"/>
                  </a:lnTo>
                  <a:lnTo>
                    <a:pt x="366" y="7554"/>
                  </a:lnTo>
                  <a:lnTo>
                    <a:pt x="8734" y="814"/>
                  </a:lnTo>
                  <a:close/>
                  <a:moveTo>
                    <a:pt x="9234" y="0"/>
                  </a:moveTo>
                  <a:lnTo>
                    <a:pt x="0" y="7429"/>
                  </a:lnTo>
                  <a:lnTo>
                    <a:pt x="4257" y="24592"/>
                  </a:lnTo>
                  <a:lnTo>
                    <a:pt x="923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66" name="Google Shape;566;p32"/>
            <p:cNvSpPr/>
            <p:nvPr/>
          </p:nvSpPr>
          <p:spPr bwMode="auto">
            <a:xfrm>
              <a:off x="3514875" y="4464250"/>
              <a:ext cx="538125" cy="499775"/>
            </a:xfrm>
            <a:custGeom>
              <a:avLst/>
              <a:gdLst/>
              <a:ahLst/>
              <a:cxnLst/>
              <a:rect l="l" t="t" r="r" b="b"/>
              <a:pathLst>
                <a:path w="21525" h="19991" extrusionOk="0">
                  <a:moveTo>
                    <a:pt x="324" y="397"/>
                  </a:moveTo>
                  <a:lnTo>
                    <a:pt x="20743" y="4435"/>
                  </a:lnTo>
                  <a:lnTo>
                    <a:pt x="324" y="19355"/>
                  </a:lnTo>
                  <a:lnTo>
                    <a:pt x="324" y="397"/>
                  </a:lnTo>
                  <a:close/>
                  <a:moveTo>
                    <a:pt x="1" y="0"/>
                  </a:moveTo>
                  <a:lnTo>
                    <a:pt x="1" y="19991"/>
                  </a:lnTo>
                  <a:lnTo>
                    <a:pt x="21525" y="4268"/>
                  </a:lnTo>
                  <a:lnTo>
                    <a:pt x="189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67" name="Google Shape;567;p32"/>
            <p:cNvSpPr/>
            <p:nvPr/>
          </p:nvSpPr>
          <p:spPr bwMode="auto">
            <a:xfrm>
              <a:off x="3972400" y="1879850"/>
              <a:ext cx="62625" cy="48525"/>
            </a:xfrm>
            <a:custGeom>
              <a:avLst/>
              <a:gdLst/>
              <a:ahLst/>
              <a:cxnLst/>
              <a:rect l="l" t="t" r="r" b="b"/>
              <a:pathLst>
                <a:path w="2505" h="1941" extrusionOk="0">
                  <a:moveTo>
                    <a:pt x="1252" y="0"/>
                  </a:moveTo>
                  <a:cubicBezTo>
                    <a:pt x="0" y="0"/>
                    <a:pt x="0" y="1941"/>
                    <a:pt x="1252" y="1941"/>
                  </a:cubicBezTo>
                  <a:cubicBezTo>
                    <a:pt x="2493" y="1941"/>
                    <a:pt x="2504" y="0"/>
                    <a:pt x="1252" y="0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68" name="Google Shape;568;p32"/>
            <p:cNvSpPr/>
            <p:nvPr/>
          </p:nvSpPr>
          <p:spPr bwMode="auto">
            <a:xfrm>
              <a:off x="4899675" y="2160250"/>
              <a:ext cx="62625" cy="48550"/>
            </a:xfrm>
            <a:custGeom>
              <a:avLst/>
              <a:gdLst/>
              <a:ahLst/>
              <a:cxnLst/>
              <a:rect l="l" t="t" r="r" b="b"/>
              <a:pathLst>
                <a:path w="2505" h="1942" extrusionOk="0">
                  <a:moveTo>
                    <a:pt x="1252" y="1"/>
                  </a:moveTo>
                  <a:cubicBezTo>
                    <a:pt x="0" y="1"/>
                    <a:pt x="0" y="1941"/>
                    <a:pt x="1252" y="1941"/>
                  </a:cubicBezTo>
                  <a:cubicBezTo>
                    <a:pt x="2504" y="1941"/>
                    <a:pt x="2504" y="1"/>
                    <a:pt x="1252" y="1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69" name="Google Shape;569;p32"/>
            <p:cNvSpPr/>
            <p:nvPr/>
          </p:nvSpPr>
          <p:spPr bwMode="auto">
            <a:xfrm>
              <a:off x="3175275" y="196357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1"/>
                  </a:moveTo>
                  <a:cubicBezTo>
                    <a:pt x="10" y="1"/>
                    <a:pt x="0" y="3882"/>
                    <a:pt x="2504" y="3882"/>
                  </a:cubicBezTo>
                  <a:cubicBezTo>
                    <a:pt x="5008" y="3882"/>
                    <a:pt x="5008" y="1"/>
                    <a:pt x="2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70" name="Google Shape;570;p32"/>
            <p:cNvSpPr/>
            <p:nvPr/>
          </p:nvSpPr>
          <p:spPr bwMode="auto">
            <a:xfrm>
              <a:off x="3347950" y="690925"/>
              <a:ext cx="125225" cy="97075"/>
            </a:xfrm>
            <a:custGeom>
              <a:avLst/>
              <a:gdLst/>
              <a:ahLst/>
              <a:cxnLst/>
              <a:rect l="l" t="t" r="r" b="b"/>
              <a:pathLst>
                <a:path w="5009" h="3883" extrusionOk="0">
                  <a:moveTo>
                    <a:pt x="2504" y="1"/>
                  </a:moveTo>
                  <a:cubicBezTo>
                    <a:pt x="0" y="1"/>
                    <a:pt x="0" y="3882"/>
                    <a:pt x="2504" y="3882"/>
                  </a:cubicBezTo>
                  <a:cubicBezTo>
                    <a:pt x="4998" y="3882"/>
                    <a:pt x="5008" y="1"/>
                    <a:pt x="2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71" name="Google Shape;571;p32"/>
            <p:cNvSpPr/>
            <p:nvPr/>
          </p:nvSpPr>
          <p:spPr bwMode="auto">
            <a:xfrm>
              <a:off x="3542000" y="23812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5" y="0"/>
                  </a:moveTo>
                  <a:cubicBezTo>
                    <a:pt x="11" y="0"/>
                    <a:pt x="1" y="3881"/>
                    <a:pt x="2505" y="3881"/>
                  </a:cubicBezTo>
                  <a:cubicBezTo>
                    <a:pt x="4998" y="3881"/>
                    <a:pt x="5009" y="0"/>
                    <a:pt x="25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72" name="Google Shape;572;p32"/>
            <p:cNvSpPr/>
            <p:nvPr/>
          </p:nvSpPr>
          <p:spPr bwMode="auto">
            <a:xfrm>
              <a:off x="2452750" y="442875"/>
              <a:ext cx="125225" cy="97075"/>
            </a:xfrm>
            <a:custGeom>
              <a:avLst/>
              <a:gdLst/>
              <a:ahLst/>
              <a:cxnLst/>
              <a:rect l="l" t="t" r="r" b="b"/>
              <a:pathLst>
                <a:path w="5009" h="3883" extrusionOk="0">
                  <a:moveTo>
                    <a:pt x="2504" y="1"/>
                  </a:moveTo>
                  <a:cubicBezTo>
                    <a:pt x="10" y="1"/>
                    <a:pt x="0" y="3882"/>
                    <a:pt x="2504" y="3882"/>
                  </a:cubicBezTo>
                  <a:cubicBezTo>
                    <a:pt x="5008" y="3882"/>
                    <a:pt x="5008" y="1"/>
                    <a:pt x="2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73" name="Google Shape;573;p32"/>
            <p:cNvSpPr/>
            <p:nvPr/>
          </p:nvSpPr>
          <p:spPr bwMode="auto">
            <a:xfrm>
              <a:off x="2226325" y="615550"/>
              <a:ext cx="125250" cy="97075"/>
            </a:xfrm>
            <a:custGeom>
              <a:avLst/>
              <a:gdLst/>
              <a:ahLst/>
              <a:cxnLst/>
              <a:rect l="l" t="t" r="r" b="b"/>
              <a:pathLst>
                <a:path w="5010" h="3883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5009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74" name="Google Shape;574;p32"/>
            <p:cNvSpPr/>
            <p:nvPr/>
          </p:nvSpPr>
          <p:spPr bwMode="auto">
            <a:xfrm>
              <a:off x="5321450" y="2912525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505" y="0"/>
                  </a:moveTo>
                  <a:cubicBezTo>
                    <a:pt x="1" y="0"/>
                    <a:pt x="1" y="3881"/>
                    <a:pt x="2505" y="3881"/>
                  </a:cubicBezTo>
                  <a:cubicBezTo>
                    <a:pt x="4998" y="3881"/>
                    <a:pt x="4998" y="0"/>
                    <a:pt x="25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75" name="Google Shape;575;p32"/>
            <p:cNvSpPr/>
            <p:nvPr/>
          </p:nvSpPr>
          <p:spPr bwMode="auto">
            <a:xfrm>
              <a:off x="4717350" y="29988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5" y="0"/>
                  </a:moveTo>
                  <a:cubicBezTo>
                    <a:pt x="11" y="0"/>
                    <a:pt x="1" y="3881"/>
                    <a:pt x="2505" y="3881"/>
                  </a:cubicBezTo>
                  <a:cubicBezTo>
                    <a:pt x="5009" y="3881"/>
                    <a:pt x="5009" y="0"/>
                    <a:pt x="25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76" name="Google Shape;576;p32"/>
            <p:cNvSpPr/>
            <p:nvPr/>
          </p:nvSpPr>
          <p:spPr bwMode="auto">
            <a:xfrm>
              <a:off x="4102825" y="39261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0" y="0"/>
                    <a:pt x="0" y="3881"/>
                    <a:pt x="2504" y="3881"/>
                  </a:cubicBezTo>
                  <a:cubicBezTo>
                    <a:pt x="4997" y="3881"/>
                    <a:pt x="500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77" name="Google Shape;577;p32"/>
            <p:cNvSpPr/>
            <p:nvPr/>
          </p:nvSpPr>
          <p:spPr bwMode="auto">
            <a:xfrm>
              <a:off x="3347950" y="4033850"/>
              <a:ext cx="125225" cy="97325"/>
            </a:xfrm>
            <a:custGeom>
              <a:avLst/>
              <a:gdLst/>
              <a:ahLst/>
              <a:cxnLst/>
              <a:rect l="l" t="t" r="r" b="b"/>
              <a:pathLst>
                <a:path w="5009" h="3893" extrusionOk="0">
                  <a:moveTo>
                    <a:pt x="2504" y="1"/>
                  </a:moveTo>
                  <a:cubicBezTo>
                    <a:pt x="0" y="1"/>
                    <a:pt x="0" y="3893"/>
                    <a:pt x="2504" y="3893"/>
                  </a:cubicBezTo>
                  <a:cubicBezTo>
                    <a:pt x="4998" y="3893"/>
                    <a:pt x="5008" y="1"/>
                    <a:pt x="2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78" name="Google Shape;578;p32"/>
            <p:cNvSpPr/>
            <p:nvPr/>
          </p:nvSpPr>
          <p:spPr bwMode="auto">
            <a:xfrm>
              <a:off x="2528375" y="4184900"/>
              <a:ext cx="125250" cy="97050"/>
            </a:xfrm>
            <a:custGeom>
              <a:avLst/>
              <a:gdLst/>
              <a:ahLst/>
              <a:cxnLst/>
              <a:rect l="l" t="t" r="r" b="b"/>
              <a:pathLst>
                <a:path w="5010" h="3882" extrusionOk="0">
                  <a:moveTo>
                    <a:pt x="2505" y="0"/>
                  </a:moveTo>
                  <a:cubicBezTo>
                    <a:pt x="1" y="0"/>
                    <a:pt x="1" y="3881"/>
                    <a:pt x="2505" y="3881"/>
                  </a:cubicBezTo>
                  <a:cubicBezTo>
                    <a:pt x="4998" y="3881"/>
                    <a:pt x="5009" y="0"/>
                    <a:pt x="25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79" name="Google Shape;579;p32"/>
            <p:cNvSpPr/>
            <p:nvPr/>
          </p:nvSpPr>
          <p:spPr bwMode="auto">
            <a:xfrm>
              <a:off x="6453750" y="2006600"/>
              <a:ext cx="124975" cy="97075"/>
            </a:xfrm>
            <a:custGeom>
              <a:avLst/>
              <a:gdLst/>
              <a:ahLst/>
              <a:cxnLst/>
              <a:rect l="l" t="t" r="r" b="b"/>
              <a:pathLst>
                <a:path w="4999" h="3883" extrusionOk="0">
                  <a:moveTo>
                    <a:pt x="2495" y="1"/>
                  </a:moveTo>
                  <a:cubicBezTo>
                    <a:pt x="1" y="1"/>
                    <a:pt x="1" y="3882"/>
                    <a:pt x="2495" y="3882"/>
                  </a:cubicBezTo>
                  <a:cubicBezTo>
                    <a:pt x="4999" y="3882"/>
                    <a:pt x="4999" y="1"/>
                    <a:pt x="249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80" name="Google Shape;580;p32"/>
            <p:cNvSpPr/>
            <p:nvPr/>
          </p:nvSpPr>
          <p:spPr bwMode="auto">
            <a:xfrm>
              <a:off x="5892950" y="126245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504" y="0"/>
                  </a:moveTo>
                  <a:cubicBezTo>
                    <a:pt x="0" y="0"/>
                    <a:pt x="0" y="3881"/>
                    <a:pt x="2504" y="3881"/>
                  </a:cubicBezTo>
                  <a:cubicBezTo>
                    <a:pt x="4998" y="3881"/>
                    <a:pt x="499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81" name="Google Shape;581;p32"/>
            <p:cNvSpPr/>
            <p:nvPr/>
          </p:nvSpPr>
          <p:spPr bwMode="auto">
            <a:xfrm>
              <a:off x="5224425" y="1014375"/>
              <a:ext cx="124950" cy="97325"/>
            </a:xfrm>
            <a:custGeom>
              <a:avLst/>
              <a:gdLst/>
              <a:ahLst/>
              <a:cxnLst/>
              <a:rect l="l" t="t" r="r" b="b"/>
              <a:pathLst>
                <a:path w="4998" h="3893" extrusionOk="0">
                  <a:moveTo>
                    <a:pt x="2494" y="0"/>
                  </a:moveTo>
                  <a:cubicBezTo>
                    <a:pt x="0" y="0"/>
                    <a:pt x="0" y="3893"/>
                    <a:pt x="2494" y="3893"/>
                  </a:cubicBezTo>
                  <a:cubicBezTo>
                    <a:pt x="4998" y="3893"/>
                    <a:pt x="4998" y="0"/>
                    <a:pt x="249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82" name="Google Shape;582;p32"/>
            <p:cNvSpPr/>
            <p:nvPr/>
          </p:nvSpPr>
          <p:spPr bwMode="auto">
            <a:xfrm>
              <a:off x="2053900" y="2146700"/>
              <a:ext cx="124975" cy="97300"/>
            </a:xfrm>
            <a:custGeom>
              <a:avLst/>
              <a:gdLst/>
              <a:ahLst/>
              <a:cxnLst/>
              <a:rect l="l" t="t" r="r" b="b"/>
              <a:pathLst>
                <a:path w="4999" h="3892" extrusionOk="0">
                  <a:moveTo>
                    <a:pt x="2505" y="0"/>
                  </a:moveTo>
                  <a:cubicBezTo>
                    <a:pt x="1" y="0"/>
                    <a:pt x="1" y="3891"/>
                    <a:pt x="2505" y="3891"/>
                  </a:cubicBezTo>
                  <a:cubicBezTo>
                    <a:pt x="4999" y="3891"/>
                    <a:pt x="4999" y="0"/>
                    <a:pt x="25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83" name="Google Shape;583;p32"/>
            <p:cNvSpPr/>
            <p:nvPr/>
          </p:nvSpPr>
          <p:spPr bwMode="auto">
            <a:xfrm>
              <a:off x="1396075" y="207130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0" y="0"/>
                    <a:pt x="0" y="3882"/>
                    <a:pt x="2504" y="3882"/>
                  </a:cubicBezTo>
                  <a:cubicBezTo>
                    <a:pt x="4998" y="3882"/>
                    <a:pt x="5009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84" name="Google Shape;584;p32"/>
            <p:cNvSpPr/>
            <p:nvPr/>
          </p:nvSpPr>
          <p:spPr bwMode="auto">
            <a:xfrm>
              <a:off x="1040275" y="1898900"/>
              <a:ext cx="125000" cy="97050"/>
            </a:xfrm>
            <a:custGeom>
              <a:avLst/>
              <a:gdLst/>
              <a:ahLst/>
              <a:cxnLst/>
              <a:rect l="l" t="t" r="r" b="b"/>
              <a:pathLst>
                <a:path w="5000" h="3882" extrusionOk="0">
                  <a:moveTo>
                    <a:pt x="2495" y="0"/>
                  </a:moveTo>
                  <a:cubicBezTo>
                    <a:pt x="1" y="0"/>
                    <a:pt x="1" y="3881"/>
                    <a:pt x="2495" y="3881"/>
                  </a:cubicBezTo>
                  <a:cubicBezTo>
                    <a:pt x="4999" y="3881"/>
                    <a:pt x="4999" y="0"/>
                    <a:pt x="24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85" name="Google Shape;585;p32"/>
            <p:cNvSpPr/>
            <p:nvPr/>
          </p:nvSpPr>
          <p:spPr bwMode="auto">
            <a:xfrm>
              <a:off x="1299050" y="324665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504" y="0"/>
                  </a:moveTo>
                  <a:cubicBezTo>
                    <a:pt x="0" y="0"/>
                    <a:pt x="0" y="3881"/>
                    <a:pt x="2504" y="3881"/>
                  </a:cubicBezTo>
                  <a:cubicBezTo>
                    <a:pt x="4998" y="3881"/>
                    <a:pt x="499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86" name="Google Shape;586;p32"/>
            <p:cNvSpPr/>
            <p:nvPr/>
          </p:nvSpPr>
          <p:spPr bwMode="auto">
            <a:xfrm>
              <a:off x="1816550" y="38507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11" y="0"/>
                    <a:pt x="0" y="3882"/>
                    <a:pt x="2504" y="3882"/>
                  </a:cubicBezTo>
                  <a:cubicBezTo>
                    <a:pt x="4998" y="3882"/>
                    <a:pt x="500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87" name="Google Shape;587;p32"/>
            <p:cNvSpPr/>
            <p:nvPr/>
          </p:nvSpPr>
          <p:spPr bwMode="auto">
            <a:xfrm>
              <a:off x="3455650" y="4443650"/>
              <a:ext cx="125250" cy="97300"/>
            </a:xfrm>
            <a:custGeom>
              <a:avLst/>
              <a:gdLst/>
              <a:ahLst/>
              <a:cxnLst/>
              <a:rect l="l" t="t" r="r" b="b"/>
              <a:pathLst>
                <a:path w="5010" h="3892" extrusionOk="0">
                  <a:moveTo>
                    <a:pt x="2505" y="0"/>
                  </a:moveTo>
                  <a:cubicBezTo>
                    <a:pt x="12" y="0"/>
                    <a:pt x="1" y="3892"/>
                    <a:pt x="2505" y="3892"/>
                  </a:cubicBezTo>
                  <a:cubicBezTo>
                    <a:pt x="5009" y="3892"/>
                    <a:pt x="5009" y="0"/>
                    <a:pt x="25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88" name="Google Shape;588;p32"/>
            <p:cNvSpPr/>
            <p:nvPr/>
          </p:nvSpPr>
          <p:spPr bwMode="auto">
            <a:xfrm>
              <a:off x="3434275" y="4907424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494" y="0"/>
                  </a:moveTo>
                  <a:cubicBezTo>
                    <a:pt x="0" y="0"/>
                    <a:pt x="0" y="3882"/>
                    <a:pt x="2494" y="3882"/>
                  </a:cubicBezTo>
                  <a:cubicBezTo>
                    <a:pt x="4998" y="3882"/>
                    <a:pt x="4998" y="0"/>
                    <a:pt x="249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89" name="Google Shape;589;p32"/>
            <p:cNvSpPr/>
            <p:nvPr/>
          </p:nvSpPr>
          <p:spPr bwMode="auto">
            <a:xfrm>
              <a:off x="3973450" y="4529975"/>
              <a:ext cx="124950" cy="97050"/>
            </a:xfrm>
            <a:custGeom>
              <a:avLst/>
              <a:gdLst/>
              <a:ahLst/>
              <a:cxnLst/>
              <a:rect l="l" t="t" r="r" b="b"/>
              <a:pathLst>
                <a:path w="4998" h="3882" extrusionOk="0">
                  <a:moveTo>
                    <a:pt x="2504" y="0"/>
                  </a:moveTo>
                  <a:cubicBezTo>
                    <a:pt x="0" y="0"/>
                    <a:pt x="0" y="3882"/>
                    <a:pt x="2504" y="3882"/>
                  </a:cubicBezTo>
                  <a:cubicBezTo>
                    <a:pt x="4997" y="3882"/>
                    <a:pt x="4997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90" name="Google Shape;590;p32"/>
            <p:cNvSpPr/>
            <p:nvPr/>
          </p:nvSpPr>
          <p:spPr bwMode="auto">
            <a:xfrm>
              <a:off x="4393900" y="432175"/>
              <a:ext cx="125250" cy="97050"/>
            </a:xfrm>
            <a:custGeom>
              <a:avLst/>
              <a:gdLst/>
              <a:ahLst/>
              <a:cxnLst/>
              <a:rect l="l" t="t" r="r" b="b"/>
              <a:pathLst>
                <a:path w="5010" h="3882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4998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91" name="Google Shape;591;p32"/>
            <p:cNvSpPr/>
            <p:nvPr/>
          </p:nvSpPr>
          <p:spPr bwMode="auto">
            <a:xfrm>
              <a:off x="5461525" y="79892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11" y="0"/>
                    <a:pt x="0" y="3882"/>
                    <a:pt x="2504" y="3882"/>
                  </a:cubicBezTo>
                  <a:cubicBezTo>
                    <a:pt x="4998" y="3882"/>
                    <a:pt x="500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92" name="Google Shape;592;p32"/>
            <p:cNvSpPr/>
            <p:nvPr/>
          </p:nvSpPr>
          <p:spPr bwMode="auto">
            <a:xfrm>
              <a:off x="2582375" y="115470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494" y="1"/>
                  </a:moveTo>
                  <a:cubicBezTo>
                    <a:pt x="0" y="1"/>
                    <a:pt x="0" y="3882"/>
                    <a:pt x="2494" y="3882"/>
                  </a:cubicBezTo>
                  <a:cubicBezTo>
                    <a:pt x="4998" y="3882"/>
                    <a:pt x="4998" y="1"/>
                    <a:pt x="24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93" name="Google Shape;593;p32"/>
            <p:cNvSpPr/>
            <p:nvPr/>
          </p:nvSpPr>
          <p:spPr bwMode="auto">
            <a:xfrm>
              <a:off x="1676475" y="1111675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505" y="1"/>
                  </a:moveTo>
                  <a:cubicBezTo>
                    <a:pt x="1" y="1"/>
                    <a:pt x="1" y="3882"/>
                    <a:pt x="2505" y="3882"/>
                  </a:cubicBezTo>
                  <a:cubicBezTo>
                    <a:pt x="4998" y="3882"/>
                    <a:pt x="4998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94" name="Google Shape;594;p32"/>
            <p:cNvSpPr/>
            <p:nvPr/>
          </p:nvSpPr>
          <p:spPr bwMode="auto">
            <a:xfrm>
              <a:off x="1827500" y="1575175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495" y="1"/>
                  </a:moveTo>
                  <a:cubicBezTo>
                    <a:pt x="1" y="1"/>
                    <a:pt x="1" y="3882"/>
                    <a:pt x="2495" y="3882"/>
                  </a:cubicBezTo>
                  <a:cubicBezTo>
                    <a:pt x="4999" y="3882"/>
                    <a:pt x="4999" y="1"/>
                    <a:pt x="249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95" name="Google Shape;595;p32"/>
            <p:cNvSpPr/>
            <p:nvPr/>
          </p:nvSpPr>
          <p:spPr bwMode="auto">
            <a:xfrm>
              <a:off x="1114625" y="2861125"/>
              <a:ext cx="62650" cy="48525"/>
            </a:xfrm>
            <a:custGeom>
              <a:avLst/>
              <a:gdLst/>
              <a:ahLst/>
              <a:cxnLst/>
              <a:rect l="l" t="t" r="r" b="b"/>
              <a:pathLst>
                <a:path w="2506" h="1941" extrusionOk="0">
                  <a:moveTo>
                    <a:pt x="1253" y="0"/>
                  </a:moveTo>
                  <a:cubicBezTo>
                    <a:pt x="1" y="0"/>
                    <a:pt x="1" y="1941"/>
                    <a:pt x="1253" y="1941"/>
                  </a:cubicBezTo>
                  <a:cubicBezTo>
                    <a:pt x="2494" y="1941"/>
                    <a:pt x="2505" y="0"/>
                    <a:pt x="125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96" name="Google Shape;596;p32"/>
            <p:cNvSpPr/>
            <p:nvPr/>
          </p:nvSpPr>
          <p:spPr bwMode="auto">
            <a:xfrm>
              <a:off x="1082300" y="2365275"/>
              <a:ext cx="62625" cy="48550"/>
            </a:xfrm>
            <a:custGeom>
              <a:avLst/>
              <a:gdLst/>
              <a:ahLst/>
              <a:cxnLst/>
              <a:rect l="l" t="t" r="r" b="b"/>
              <a:pathLst>
                <a:path w="2505" h="1942" extrusionOk="0">
                  <a:moveTo>
                    <a:pt x="1252" y="0"/>
                  </a:moveTo>
                  <a:cubicBezTo>
                    <a:pt x="0" y="0"/>
                    <a:pt x="0" y="1941"/>
                    <a:pt x="1252" y="1941"/>
                  </a:cubicBezTo>
                  <a:cubicBezTo>
                    <a:pt x="2493" y="1941"/>
                    <a:pt x="2504" y="0"/>
                    <a:pt x="1252" y="0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97" name="Google Shape;597;p32"/>
            <p:cNvSpPr/>
            <p:nvPr/>
          </p:nvSpPr>
          <p:spPr bwMode="auto">
            <a:xfrm>
              <a:off x="1750824" y="2753400"/>
              <a:ext cx="62625" cy="48550"/>
            </a:xfrm>
            <a:custGeom>
              <a:avLst/>
              <a:gdLst/>
              <a:ahLst/>
              <a:cxnLst/>
              <a:rect l="l" t="t" r="r" b="b"/>
              <a:pathLst>
                <a:path w="2505" h="1942" extrusionOk="0">
                  <a:moveTo>
                    <a:pt x="1252" y="1"/>
                  </a:moveTo>
                  <a:cubicBezTo>
                    <a:pt x="0" y="1"/>
                    <a:pt x="0" y="1941"/>
                    <a:pt x="1252" y="1941"/>
                  </a:cubicBezTo>
                  <a:cubicBezTo>
                    <a:pt x="2504" y="1941"/>
                    <a:pt x="2504" y="1"/>
                    <a:pt x="1252" y="1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98" name="Google Shape;598;p32"/>
            <p:cNvSpPr/>
            <p:nvPr/>
          </p:nvSpPr>
          <p:spPr bwMode="auto">
            <a:xfrm>
              <a:off x="2387000" y="3335600"/>
              <a:ext cx="62650" cy="48800"/>
            </a:xfrm>
            <a:custGeom>
              <a:avLst/>
              <a:gdLst/>
              <a:ahLst/>
              <a:cxnLst/>
              <a:rect l="l" t="t" r="r" b="b"/>
              <a:pathLst>
                <a:path w="2506" h="1952" extrusionOk="0">
                  <a:moveTo>
                    <a:pt x="1253" y="0"/>
                  </a:moveTo>
                  <a:cubicBezTo>
                    <a:pt x="11" y="0"/>
                    <a:pt x="1" y="1951"/>
                    <a:pt x="1253" y="1951"/>
                  </a:cubicBezTo>
                  <a:cubicBezTo>
                    <a:pt x="2505" y="1951"/>
                    <a:pt x="2505" y="0"/>
                    <a:pt x="1253" y="0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199" name="Google Shape;599;p32"/>
            <p:cNvSpPr/>
            <p:nvPr/>
          </p:nvSpPr>
          <p:spPr bwMode="auto">
            <a:xfrm>
              <a:off x="3325250" y="2570025"/>
              <a:ext cx="62625" cy="48525"/>
            </a:xfrm>
            <a:custGeom>
              <a:avLst/>
              <a:gdLst/>
              <a:ahLst/>
              <a:cxnLst/>
              <a:rect l="l" t="t" r="r" b="b"/>
              <a:pathLst>
                <a:path w="2505" h="1941" extrusionOk="0">
                  <a:moveTo>
                    <a:pt x="1252" y="0"/>
                  </a:moveTo>
                  <a:cubicBezTo>
                    <a:pt x="0" y="0"/>
                    <a:pt x="0" y="1941"/>
                    <a:pt x="1252" y="1941"/>
                  </a:cubicBezTo>
                  <a:cubicBezTo>
                    <a:pt x="2504" y="1941"/>
                    <a:pt x="2504" y="0"/>
                    <a:pt x="1252" y="0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00" name="Google Shape;600;p32"/>
            <p:cNvSpPr/>
            <p:nvPr/>
          </p:nvSpPr>
          <p:spPr bwMode="auto">
            <a:xfrm>
              <a:off x="2606125" y="2589325"/>
              <a:ext cx="224350" cy="424425"/>
            </a:xfrm>
            <a:custGeom>
              <a:avLst/>
              <a:gdLst/>
              <a:ahLst/>
              <a:cxnLst/>
              <a:rect l="l" t="t" r="r" b="b"/>
              <a:pathLst>
                <a:path w="8974" h="16977" extrusionOk="0">
                  <a:moveTo>
                    <a:pt x="8795" y="0"/>
                  </a:moveTo>
                  <a:lnTo>
                    <a:pt x="0" y="16976"/>
                  </a:lnTo>
                  <a:lnTo>
                    <a:pt x="8973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01" name="Google Shape;601;p32"/>
            <p:cNvSpPr/>
            <p:nvPr/>
          </p:nvSpPr>
          <p:spPr bwMode="auto">
            <a:xfrm>
              <a:off x="2426149" y="2589325"/>
              <a:ext cx="399875" cy="751250"/>
            </a:xfrm>
            <a:custGeom>
              <a:avLst/>
              <a:gdLst/>
              <a:ahLst/>
              <a:cxnLst/>
              <a:rect l="l" t="t" r="r" b="b"/>
              <a:pathLst>
                <a:path w="15995" h="30050" extrusionOk="0">
                  <a:moveTo>
                    <a:pt x="15806" y="0"/>
                  </a:moveTo>
                  <a:lnTo>
                    <a:pt x="0" y="29903"/>
                  </a:lnTo>
                  <a:cubicBezTo>
                    <a:pt x="104" y="29935"/>
                    <a:pt x="198" y="29987"/>
                    <a:pt x="281" y="30049"/>
                  </a:cubicBezTo>
                  <a:lnTo>
                    <a:pt x="7199" y="16976"/>
                  </a:lnTo>
                  <a:lnTo>
                    <a:pt x="1599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02" name="Google Shape;602;p32"/>
            <p:cNvSpPr/>
            <p:nvPr/>
          </p:nvSpPr>
          <p:spPr bwMode="auto">
            <a:xfrm>
              <a:off x="2821300" y="2583325"/>
              <a:ext cx="10200" cy="6025"/>
            </a:xfrm>
            <a:custGeom>
              <a:avLst/>
              <a:gdLst/>
              <a:ahLst/>
              <a:cxnLst/>
              <a:rect l="l" t="t" r="r" b="b"/>
              <a:pathLst>
                <a:path w="408" h="241" extrusionOk="0">
                  <a:moveTo>
                    <a:pt x="126" y="1"/>
                  </a:moveTo>
                  <a:lnTo>
                    <a:pt x="0" y="240"/>
                  </a:lnTo>
                  <a:lnTo>
                    <a:pt x="366" y="240"/>
                  </a:lnTo>
                  <a:lnTo>
                    <a:pt x="408" y="15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03" name="Google Shape;603;p32"/>
            <p:cNvSpPr/>
            <p:nvPr/>
          </p:nvSpPr>
          <p:spPr bwMode="auto">
            <a:xfrm>
              <a:off x="2414650" y="3336900"/>
              <a:ext cx="18549" cy="25050"/>
            </a:xfrm>
            <a:custGeom>
              <a:avLst/>
              <a:gdLst/>
              <a:ahLst/>
              <a:cxnLst/>
              <a:rect l="l" t="t" r="r" b="b"/>
              <a:pathLst>
                <a:path w="742" h="1002" extrusionOk="0">
                  <a:moveTo>
                    <a:pt x="460" y="0"/>
                  </a:moveTo>
                  <a:lnTo>
                    <a:pt x="1" y="846"/>
                  </a:lnTo>
                  <a:lnTo>
                    <a:pt x="293" y="1002"/>
                  </a:lnTo>
                  <a:lnTo>
                    <a:pt x="741" y="146"/>
                  </a:lnTo>
                  <a:cubicBezTo>
                    <a:pt x="658" y="84"/>
                    <a:pt x="564" y="32"/>
                    <a:pt x="460" y="0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04" name="Google Shape;604;p32"/>
            <p:cNvSpPr/>
            <p:nvPr/>
          </p:nvSpPr>
          <p:spPr bwMode="auto">
            <a:xfrm>
              <a:off x="4229575" y="933500"/>
              <a:ext cx="124975" cy="97075"/>
            </a:xfrm>
            <a:custGeom>
              <a:avLst/>
              <a:gdLst/>
              <a:ahLst/>
              <a:cxnLst/>
              <a:rect l="l" t="t" r="r" b="b"/>
              <a:pathLst>
                <a:path w="4999" h="3883" extrusionOk="0">
                  <a:moveTo>
                    <a:pt x="2505" y="1"/>
                  </a:moveTo>
                  <a:cubicBezTo>
                    <a:pt x="1" y="1"/>
                    <a:pt x="1" y="3882"/>
                    <a:pt x="2505" y="3882"/>
                  </a:cubicBezTo>
                  <a:cubicBezTo>
                    <a:pt x="4998" y="3882"/>
                    <a:pt x="4998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05" name="Google Shape;605;p32"/>
            <p:cNvSpPr/>
            <p:nvPr/>
          </p:nvSpPr>
          <p:spPr bwMode="auto">
            <a:xfrm>
              <a:off x="3792675" y="347332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11" y="0"/>
                    <a:pt x="0" y="3882"/>
                    <a:pt x="2504" y="3882"/>
                  </a:cubicBezTo>
                  <a:cubicBezTo>
                    <a:pt x="5008" y="3882"/>
                    <a:pt x="500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06" name="Google Shape;606;p32"/>
            <p:cNvSpPr/>
            <p:nvPr/>
          </p:nvSpPr>
          <p:spPr bwMode="auto">
            <a:xfrm>
              <a:off x="2716975" y="37482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11" y="0"/>
                    <a:pt x="0" y="3882"/>
                    <a:pt x="2504" y="3882"/>
                  </a:cubicBezTo>
                  <a:cubicBezTo>
                    <a:pt x="5008" y="3882"/>
                    <a:pt x="500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07" name="Google Shape;607;p32"/>
            <p:cNvSpPr/>
            <p:nvPr/>
          </p:nvSpPr>
          <p:spPr bwMode="auto">
            <a:xfrm>
              <a:off x="2749300" y="254317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5" y="0"/>
                  </a:moveTo>
                  <a:cubicBezTo>
                    <a:pt x="12" y="0"/>
                    <a:pt x="1" y="3881"/>
                    <a:pt x="2505" y="3881"/>
                  </a:cubicBezTo>
                  <a:cubicBezTo>
                    <a:pt x="5009" y="3881"/>
                    <a:pt x="5009" y="0"/>
                    <a:pt x="25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08" name="Google Shape;608;p32"/>
            <p:cNvSpPr/>
            <p:nvPr/>
          </p:nvSpPr>
          <p:spPr bwMode="auto">
            <a:xfrm>
              <a:off x="1374425" y="1475525"/>
              <a:ext cx="125225" cy="97075"/>
            </a:xfrm>
            <a:custGeom>
              <a:avLst/>
              <a:gdLst/>
              <a:ahLst/>
              <a:cxnLst/>
              <a:rect l="l" t="t" r="r" b="b"/>
              <a:pathLst>
                <a:path w="5009" h="3883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4998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09" name="Google Shape;609;p32"/>
            <p:cNvSpPr/>
            <p:nvPr/>
          </p:nvSpPr>
          <p:spPr bwMode="auto">
            <a:xfrm>
              <a:off x="3016400" y="407925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495" y="1"/>
                  </a:moveTo>
                  <a:cubicBezTo>
                    <a:pt x="1" y="1"/>
                    <a:pt x="1" y="3882"/>
                    <a:pt x="2495" y="3882"/>
                  </a:cubicBezTo>
                  <a:cubicBezTo>
                    <a:pt x="4999" y="3882"/>
                    <a:pt x="4999" y="1"/>
                    <a:pt x="249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10" name="Google Shape;610;p32"/>
            <p:cNvSpPr/>
            <p:nvPr/>
          </p:nvSpPr>
          <p:spPr bwMode="auto">
            <a:xfrm>
              <a:off x="5774275" y="290702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5" y="1"/>
                  </a:moveTo>
                  <a:cubicBezTo>
                    <a:pt x="0" y="1"/>
                    <a:pt x="0" y="3882"/>
                    <a:pt x="2505" y="3882"/>
                  </a:cubicBezTo>
                  <a:cubicBezTo>
                    <a:pt x="4998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11" name="Google Shape;611;p32"/>
            <p:cNvSpPr/>
            <p:nvPr/>
          </p:nvSpPr>
          <p:spPr bwMode="auto">
            <a:xfrm>
              <a:off x="6186650" y="26078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5009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12" name="Google Shape;612;p32"/>
            <p:cNvSpPr/>
            <p:nvPr/>
          </p:nvSpPr>
          <p:spPr bwMode="auto">
            <a:xfrm>
              <a:off x="6267775" y="155640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494" y="0"/>
                  </a:moveTo>
                  <a:cubicBezTo>
                    <a:pt x="1" y="0"/>
                    <a:pt x="1" y="3882"/>
                    <a:pt x="2494" y="3882"/>
                  </a:cubicBezTo>
                  <a:cubicBezTo>
                    <a:pt x="4998" y="3882"/>
                    <a:pt x="4998" y="0"/>
                    <a:pt x="249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13" name="Google Shape;613;p32"/>
            <p:cNvSpPr/>
            <p:nvPr/>
          </p:nvSpPr>
          <p:spPr bwMode="auto">
            <a:xfrm>
              <a:off x="3881625" y="413637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1"/>
                  </a:moveTo>
                  <a:cubicBezTo>
                    <a:pt x="10" y="1"/>
                    <a:pt x="0" y="3882"/>
                    <a:pt x="2504" y="3882"/>
                  </a:cubicBezTo>
                  <a:cubicBezTo>
                    <a:pt x="5009" y="3882"/>
                    <a:pt x="5009" y="1"/>
                    <a:pt x="2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14" name="Google Shape;614;p32"/>
            <p:cNvSpPr/>
            <p:nvPr/>
          </p:nvSpPr>
          <p:spPr bwMode="auto">
            <a:xfrm>
              <a:off x="1633175" y="3392450"/>
              <a:ext cx="125250" cy="97075"/>
            </a:xfrm>
            <a:custGeom>
              <a:avLst/>
              <a:gdLst/>
              <a:ahLst/>
              <a:cxnLst/>
              <a:rect l="l" t="t" r="r" b="b"/>
              <a:pathLst>
                <a:path w="5010" h="3883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5009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15" name="Google Shape;615;p32"/>
            <p:cNvSpPr/>
            <p:nvPr/>
          </p:nvSpPr>
          <p:spPr bwMode="auto">
            <a:xfrm>
              <a:off x="2021575" y="86075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504" y="0"/>
                  </a:moveTo>
                  <a:cubicBezTo>
                    <a:pt x="0" y="0"/>
                    <a:pt x="0" y="3882"/>
                    <a:pt x="2504" y="3882"/>
                  </a:cubicBezTo>
                  <a:cubicBezTo>
                    <a:pt x="4998" y="3882"/>
                    <a:pt x="499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16" name="Google Shape;616;p32"/>
            <p:cNvSpPr/>
            <p:nvPr/>
          </p:nvSpPr>
          <p:spPr bwMode="auto">
            <a:xfrm>
              <a:off x="1801425" y="5462725"/>
              <a:ext cx="5225" cy="1600"/>
            </a:xfrm>
            <a:custGeom>
              <a:avLst/>
              <a:gdLst/>
              <a:ahLst/>
              <a:cxnLst/>
              <a:rect l="l" t="t" r="r" b="b"/>
              <a:pathLst>
                <a:path w="209" h="64" extrusionOk="0">
                  <a:moveTo>
                    <a:pt x="105" y="1"/>
                  </a:moveTo>
                  <a:lnTo>
                    <a:pt x="157" y="22"/>
                  </a:lnTo>
                  <a:lnTo>
                    <a:pt x="209" y="1"/>
                  </a:lnTo>
                  <a:close/>
                  <a:moveTo>
                    <a:pt x="0" y="1"/>
                  </a:moveTo>
                  <a:lnTo>
                    <a:pt x="21" y="64"/>
                  </a:lnTo>
                  <a:lnTo>
                    <a:pt x="84" y="64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17" name="Google Shape;617;p32"/>
            <p:cNvSpPr/>
            <p:nvPr/>
          </p:nvSpPr>
          <p:spPr bwMode="auto">
            <a:xfrm>
              <a:off x="1803500" y="5462725"/>
              <a:ext cx="1875" cy="1600"/>
            </a:xfrm>
            <a:custGeom>
              <a:avLst/>
              <a:gdLst/>
              <a:ahLst/>
              <a:cxnLst/>
              <a:rect l="l" t="t" r="r" b="b"/>
              <a:pathLst>
                <a:path w="75" h="64" extrusionOk="0">
                  <a:moveTo>
                    <a:pt x="22" y="1"/>
                  </a:moveTo>
                  <a:lnTo>
                    <a:pt x="1" y="64"/>
                  </a:lnTo>
                  <a:lnTo>
                    <a:pt x="74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18" name="Google Shape;618;p32"/>
            <p:cNvSpPr/>
            <p:nvPr/>
          </p:nvSpPr>
          <p:spPr bwMode="auto">
            <a:xfrm>
              <a:off x="1800375" y="5464050"/>
              <a:ext cx="2100" cy="3925"/>
            </a:xfrm>
            <a:custGeom>
              <a:avLst/>
              <a:gdLst/>
              <a:ahLst/>
              <a:cxnLst/>
              <a:rect l="l" t="t" r="r" b="b"/>
              <a:pathLst>
                <a:path w="84" h="157" extrusionOk="0">
                  <a:moveTo>
                    <a:pt x="0" y="1"/>
                  </a:moveTo>
                  <a:lnTo>
                    <a:pt x="0" y="157"/>
                  </a:lnTo>
                  <a:lnTo>
                    <a:pt x="84" y="63"/>
                  </a:lnTo>
                  <a:lnTo>
                    <a:pt x="63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19" name="Google Shape;619;p32"/>
            <p:cNvSpPr/>
            <p:nvPr/>
          </p:nvSpPr>
          <p:spPr bwMode="auto">
            <a:xfrm>
              <a:off x="1801950" y="5464299"/>
              <a:ext cx="1575" cy="1350"/>
            </a:xfrm>
            <a:custGeom>
              <a:avLst/>
              <a:gdLst/>
              <a:ahLst/>
              <a:cxnLst/>
              <a:rect l="l" t="t" r="r" b="b"/>
              <a:pathLst>
                <a:path w="63" h="54" extrusionOk="0">
                  <a:moveTo>
                    <a:pt x="0" y="1"/>
                  </a:moveTo>
                  <a:lnTo>
                    <a:pt x="21" y="53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20" name="Google Shape;620;p32"/>
            <p:cNvSpPr/>
            <p:nvPr/>
          </p:nvSpPr>
          <p:spPr bwMode="auto">
            <a:xfrm>
              <a:off x="1803500" y="5464299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21" name="Google Shape;621;p32"/>
            <p:cNvSpPr/>
            <p:nvPr/>
          </p:nvSpPr>
          <p:spPr bwMode="auto">
            <a:xfrm>
              <a:off x="1807150" y="5464825"/>
              <a:ext cx="4475" cy="1075"/>
            </a:xfrm>
            <a:custGeom>
              <a:avLst/>
              <a:gdLst/>
              <a:ahLst/>
              <a:cxnLst/>
              <a:rect l="l" t="t" r="r" b="b"/>
              <a:pathLst>
                <a:path w="179" h="43" extrusionOk="0">
                  <a:moveTo>
                    <a:pt x="84" y="0"/>
                  </a:moveTo>
                  <a:lnTo>
                    <a:pt x="1" y="42"/>
                  </a:lnTo>
                  <a:lnTo>
                    <a:pt x="179" y="4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22" name="Google Shape;622;p32"/>
            <p:cNvSpPr/>
            <p:nvPr/>
          </p:nvSpPr>
          <p:spPr bwMode="auto">
            <a:xfrm>
              <a:off x="1806375" y="5465875"/>
              <a:ext cx="800" cy="275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1" y="0"/>
                  </a:moveTo>
                  <a:lnTo>
                    <a:pt x="1" y="1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23" name="Google Shape;623;p32"/>
            <p:cNvSpPr/>
            <p:nvPr/>
          </p:nvSpPr>
          <p:spPr bwMode="auto">
            <a:xfrm>
              <a:off x="1805350" y="5462725"/>
              <a:ext cx="8100" cy="2125"/>
            </a:xfrm>
            <a:custGeom>
              <a:avLst/>
              <a:gdLst/>
              <a:ahLst/>
              <a:cxnLst/>
              <a:rect l="l" t="t" r="r" b="b"/>
              <a:pathLst>
                <a:path w="324" h="85" extrusionOk="0">
                  <a:moveTo>
                    <a:pt x="52" y="1"/>
                  </a:moveTo>
                  <a:lnTo>
                    <a:pt x="0" y="22"/>
                  </a:lnTo>
                  <a:lnTo>
                    <a:pt x="156" y="84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24" name="Google Shape;624;p32"/>
            <p:cNvSpPr/>
            <p:nvPr/>
          </p:nvSpPr>
          <p:spPr bwMode="auto">
            <a:xfrm>
              <a:off x="1803500" y="5463250"/>
              <a:ext cx="5775" cy="2650"/>
            </a:xfrm>
            <a:custGeom>
              <a:avLst/>
              <a:gdLst/>
              <a:ahLst/>
              <a:cxnLst/>
              <a:rect l="l" t="t" r="r" b="b"/>
              <a:pathLst>
                <a:path w="231" h="106" extrusionOk="0">
                  <a:moveTo>
                    <a:pt x="74" y="1"/>
                  </a:moveTo>
                  <a:lnTo>
                    <a:pt x="1" y="43"/>
                  </a:lnTo>
                  <a:lnTo>
                    <a:pt x="126" y="43"/>
                  </a:lnTo>
                  <a:lnTo>
                    <a:pt x="116" y="105"/>
                  </a:lnTo>
                  <a:lnTo>
                    <a:pt x="147" y="105"/>
                  </a:lnTo>
                  <a:lnTo>
                    <a:pt x="230" y="63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25" name="Google Shape;625;p32"/>
            <p:cNvSpPr/>
            <p:nvPr/>
          </p:nvSpPr>
          <p:spPr bwMode="auto">
            <a:xfrm>
              <a:off x="1806100" y="5466899"/>
              <a:ext cx="300" cy="1075"/>
            </a:xfrm>
            <a:custGeom>
              <a:avLst/>
              <a:gdLst/>
              <a:ahLst/>
              <a:cxnLst/>
              <a:rect l="l" t="t" r="r" b="b"/>
              <a:pathLst>
                <a:path w="12" h="43" extrusionOk="0">
                  <a:moveTo>
                    <a:pt x="1" y="1"/>
                  </a:moveTo>
                  <a:lnTo>
                    <a:pt x="12" y="4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26" name="Google Shape;626;p32"/>
            <p:cNvSpPr/>
            <p:nvPr/>
          </p:nvSpPr>
          <p:spPr bwMode="auto">
            <a:xfrm>
              <a:off x="1805850" y="5466125"/>
              <a:ext cx="550" cy="800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22" y="1"/>
                  </a:moveTo>
                  <a:lnTo>
                    <a:pt x="1" y="11"/>
                  </a:lnTo>
                  <a:lnTo>
                    <a:pt x="11" y="32"/>
                  </a:lnTo>
                  <a:lnTo>
                    <a:pt x="22" y="3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27" name="Google Shape;627;p32"/>
            <p:cNvSpPr/>
            <p:nvPr/>
          </p:nvSpPr>
          <p:spPr bwMode="auto">
            <a:xfrm>
              <a:off x="1803500" y="5466650"/>
              <a:ext cx="2900" cy="9425"/>
            </a:xfrm>
            <a:custGeom>
              <a:avLst/>
              <a:gdLst/>
              <a:ahLst/>
              <a:cxnLst/>
              <a:rect l="l" t="t" r="r" b="b"/>
              <a:pathLst>
                <a:path w="116" h="377" extrusionOk="0">
                  <a:moveTo>
                    <a:pt x="74" y="1"/>
                  </a:moveTo>
                  <a:lnTo>
                    <a:pt x="1" y="84"/>
                  </a:lnTo>
                  <a:lnTo>
                    <a:pt x="105" y="376"/>
                  </a:lnTo>
                  <a:lnTo>
                    <a:pt x="116" y="53"/>
                  </a:lnTo>
                  <a:lnTo>
                    <a:pt x="105" y="11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28" name="Google Shape;628;p32"/>
            <p:cNvSpPr/>
            <p:nvPr/>
          </p:nvSpPr>
          <p:spPr bwMode="auto">
            <a:xfrm>
              <a:off x="1805600" y="5466375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1" y="1"/>
                  </a:moveTo>
                  <a:lnTo>
                    <a:pt x="0" y="1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29" name="Google Shape;629;p32"/>
            <p:cNvSpPr/>
            <p:nvPr/>
          </p:nvSpPr>
          <p:spPr bwMode="auto">
            <a:xfrm>
              <a:off x="1800125" y="5465625"/>
              <a:ext cx="3400" cy="7050"/>
            </a:xfrm>
            <a:custGeom>
              <a:avLst/>
              <a:gdLst/>
              <a:ahLst/>
              <a:cxnLst/>
              <a:rect l="l" t="t" r="r" b="b"/>
              <a:pathLst>
                <a:path w="136" h="282" extrusionOk="0">
                  <a:moveTo>
                    <a:pt x="94" y="0"/>
                  </a:moveTo>
                  <a:lnTo>
                    <a:pt x="10" y="94"/>
                  </a:lnTo>
                  <a:lnTo>
                    <a:pt x="0" y="281"/>
                  </a:lnTo>
                  <a:lnTo>
                    <a:pt x="136" y="12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30" name="Google Shape;630;p32"/>
            <p:cNvSpPr/>
            <p:nvPr/>
          </p:nvSpPr>
          <p:spPr bwMode="auto">
            <a:xfrm>
              <a:off x="1805600" y="5465875"/>
              <a:ext cx="800" cy="525"/>
            </a:xfrm>
            <a:custGeom>
              <a:avLst/>
              <a:gdLst/>
              <a:ahLst/>
              <a:cxnLst/>
              <a:rect l="l" t="t" r="r" b="b"/>
              <a:pathLst>
                <a:path w="32" h="21" extrusionOk="0">
                  <a:moveTo>
                    <a:pt x="0" y="0"/>
                  </a:moveTo>
                  <a:lnTo>
                    <a:pt x="11" y="21"/>
                  </a:lnTo>
                  <a:lnTo>
                    <a:pt x="32" y="1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31" name="Google Shape;631;p32"/>
            <p:cNvSpPr/>
            <p:nvPr/>
          </p:nvSpPr>
          <p:spPr bwMode="auto">
            <a:xfrm>
              <a:off x="1802450" y="5464299"/>
              <a:ext cx="3175" cy="4475"/>
            </a:xfrm>
            <a:custGeom>
              <a:avLst/>
              <a:gdLst/>
              <a:ahLst/>
              <a:cxnLst/>
              <a:rect l="l" t="t" r="r" b="b"/>
              <a:pathLst>
                <a:path w="127" h="179" extrusionOk="0">
                  <a:moveTo>
                    <a:pt x="43" y="1"/>
                  </a:moveTo>
                  <a:lnTo>
                    <a:pt x="1" y="53"/>
                  </a:lnTo>
                  <a:lnTo>
                    <a:pt x="43" y="178"/>
                  </a:lnTo>
                  <a:lnTo>
                    <a:pt x="116" y="95"/>
                  </a:lnTo>
                  <a:lnTo>
                    <a:pt x="126" y="95"/>
                  </a:lnTo>
                  <a:lnTo>
                    <a:pt x="22" y="5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232" name="Google Shape;632;p32"/>
            <p:cNvSpPr/>
            <p:nvPr/>
          </p:nvSpPr>
          <p:spPr bwMode="auto">
            <a:xfrm>
              <a:off x="1802975" y="5464299"/>
              <a:ext cx="3675" cy="2375"/>
            </a:xfrm>
            <a:custGeom>
              <a:avLst/>
              <a:gdLst/>
              <a:ahLst/>
              <a:cxnLst/>
              <a:rect l="l" t="t" r="r" b="b"/>
              <a:pathLst>
                <a:path w="147" h="95" extrusionOk="0">
                  <a:moveTo>
                    <a:pt x="22" y="1"/>
                  </a:moveTo>
                  <a:lnTo>
                    <a:pt x="1" y="53"/>
                  </a:lnTo>
                  <a:lnTo>
                    <a:pt x="105" y="95"/>
                  </a:lnTo>
                  <a:lnTo>
                    <a:pt x="116" y="84"/>
                  </a:lnTo>
                  <a:lnTo>
                    <a:pt x="105" y="63"/>
                  </a:lnTo>
                  <a:lnTo>
                    <a:pt x="137" y="63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</p:grpSp>
      <p:sp>
        <p:nvSpPr>
          <p:cNvPr id="233" name="Google Shape;772;p40"/>
          <p:cNvSpPr txBox="1">
            <a:spLocks noGrp="1"/>
          </p:cNvSpPr>
          <p:nvPr>
            <p:ph type="title" idx="4"/>
          </p:nvPr>
        </p:nvSpPr>
        <p:spPr bwMode="auto">
          <a:xfrm>
            <a:off x="3491880" y="826564"/>
            <a:ext cx="44256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	Идеи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4" name="TextBox 233"/>
          <p:cNvSpPr txBox="1"/>
          <p:nvPr/>
        </p:nvSpPr>
        <p:spPr bwMode="auto">
          <a:xfrm>
            <a:off x="3777991" y="1753997"/>
            <a:ext cx="4032448" cy="1483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000" dirty="0">
                <a:solidFill>
                  <a:schemeClr val="tx2"/>
                </a:solidFill>
                <a:ea typeface="Calibri"/>
                <a:cs typeface="Segoe UI"/>
              </a:rPr>
              <a:t>Создание сетей обмена интернет-трафиком - СОИТ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ru-RU" sz="1600" dirty="0">
              <a:solidFill>
                <a:schemeClr val="tx2"/>
              </a:solidFill>
              <a:ea typeface="Calibri"/>
              <a:cs typeface="Segoe UI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ru-RU" sz="1600" dirty="0">
              <a:solidFill>
                <a:schemeClr val="tx2"/>
              </a:solidFill>
              <a:ea typeface="Calibri"/>
              <a:cs typeface="Segoe UI"/>
            </a:endParaRPr>
          </a:p>
        </p:txBody>
      </p:sp>
      <p:pic>
        <p:nvPicPr>
          <p:cNvPr id="235" name="Рисунок 23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16416" y="354273"/>
            <a:ext cx="441156" cy="4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50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49524">
            <a:extLst>
              <a:ext uri="{FF2B5EF4-FFF2-40B4-BE49-F238E27FC236}">
                <a16:creationId xmlns="" xmlns:a16="http://schemas.microsoft.com/office/drawing/2014/main" id="{8DF817AA-1C4A-4457-B3ED-772DFF405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88243" y="2426589"/>
            <a:ext cx="1905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29670">
            <a:extLst>
              <a:ext uri="{FF2B5EF4-FFF2-40B4-BE49-F238E27FC236}">
                <a16:creationId xmlns="" xmlns:a16="http://schemas.microsoft.com/office/drawing/2014/main" id="{95D8C500-7110-49C1-80F7-156232F99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88243" y="2531364"/>
            <a:ext cx="66675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E2667C6-F8CB-43BB-A145-182B2F8072C6}"/>
              </a:ext>
            </a:extLst>
          </p:cNvPr>
          <p:cNvSpPr/>
          <p:nvPr/>
        </p:nvSpPr>
        <p:spPr>
          <a:xfrm>
            <a:off x="297920" y="339502"/>
            <a:ext cx="8784975" cy="4629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10000"/>
              </a:lnSpc>
            </a:pPr>
            <a:r>
              <a:rPr lang="ru-RU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ТОИТ</a:t>
            </a:r>
          </a:p>
          <a:p>
            <a:pPr marL="342900" marR="105410" lvl="0" indent="-342900" algn="just">
              <a:lnSpc>
                <a:spcPct val="104000"/>
              </a:lnSpc>
              <a:buFont typeface="Times New Roman" panose="02020603050405020304" pitchFamily="18" charset="0"/>
              <a:buChar char="−"/>
            </a:pPr>
            <a:endParaRPr lang="ru-RU" sz="12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105410" lvl="0" indent="-342900" algn="just">
              <a:lnSpc>
                <a:spcPct val="104000"/>
              </a:lnSpc>
              <a:buFont typeface="Times New Roman" panose="02020603050405020304" pitchFamily="18" charset="0"/>
              <a:buChar char="−"/>
            </a:pPr>
            <a:r>
              <a:rPr lang="ru-RU" sz="12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ТОИТ функционирует в 18-х городах;</a:t>
            </a:r>
          </a:p>
          <a:p>
            <a:pPr marL="342900" marR="105410" lvl="0" indent="-342900" algn="just">
              <a:lnSpc>
                <a:spcPct val="104000"/>
              </a:lnSpc>
              <a:buFont typeface="Times New Roman" panose="02020603050405020304" pitchFamily="18" charset="0"/>
              <a:buChar char="−"/>
            </a:pP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4000"/>
              </a:lnSpc>
              <a:buFont typeface="Times New Roman" panose="02020603050405020304" pitchFamily="18" charset="0"/>
              <a:buChar char="−"/>
            </a:pPr>
            <a:r>
              <a:rPr lang="ru-RU" sz="12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Зарубежная связность  возможна только через операторов МГ/МН;</a:t>
            </a:r>
          </a:p>
          <a:p>
            <a:pPr marL="342900" indent="-342900">
              <a:lnSpc>
                <a:spcPct val="104000"/>
              </a:lnSpc>
              <a:buFont typeface="Times New Roman" panose="02020603050405020304" pitchFamily="18" charset="0"/>
              <a:buChar char="−"/>
            </a:pP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4000"/>
              </a:lnSpc>
              <a:buFont typeface="Times New Roman" panose="02020603050405020304" pitchFamily="18" charset="0"/>
              <a:buChar char="−"/>
            </a:pPr>
            <a:r>
              <a:rPr lang="ru-RU" sz="12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Обмен казахстанским трафиком вне территории РК запрещен;</a:t>
            </a:r>
          </a:p>
          <a:p>
            <a:pPr marL="342900" indent="-342900">
              <a:lnSpc>
                <a:spcPct val="104000"/>
              </a:lnSpc>
              <a:buFont typeface="Times New Roman" panose="02020603050405020304" pitchFamily="18" charset="0"/>
              <a:buChar char="−"/>
            </a:pP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4000"/>
              </a:lnSpc>
              <a:buFont typeface="Times New Roman" panose="02020603050405020304" pitchFamily="18" charset="0"/>
              <a:buChar char="−"/>
            </a:pPr>
            <a:r>
              <a:rPr lang="ru-RU" sz="12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Обязательное требование подключения к государственным ТОИТ существует для  МГ/МН операторов;</a:t>
            </a:r>
          </a:p>
          <a:p>
            <a:pPr marL="342900" lvl="0" indent="-342900">
              <a:lnSpc>
                <a:spcPct val="104000"/>
              </a:lnSpc>
              <a:buFont typeface="Times New Roman" panose="02020603050405020304" pitchFamily="18" charset="0"/>
              <a:buChar char="−"/>
            </a:pPr>
            <a:endParaRPr lang="ru-RU" sz="12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4000"/>
              </a:lnSpc>
              <a:buFont typeface="Times New Roman" panose="02020603050405020304" pitchFamily="18" charset="0"/>
              <a:buChar char="−"/>
            </a:pPr>
            <a:r>
              <a:rPr lang="ru-RU" sz="12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Остальные операторы могут подключиться ТОИТ в городах их присутствия; </a:t>
            </a:r>
          </a:p>
          <a:p>
            <a:pPr marL="342900" indent="-342900">
              <a:lnSpc>
                <a:spcPct val="104000"/>
              </a:lnSpc>
              <a:buFont typeface="Times New Roman" panose="02020603050405020304" pitchFamily="18" charset="0"/>
              <a:buChar char="−"/>
            </a:pP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4000"/>
              </a:lnSpc>
              <a:buFont typeface="Times New Roman" panose="02020603050405020304" pitchFamily="18" charset="0"/>
              <a:buChar char="−"/>
            </a:pPr>
            <a:r>
              <a:rPr lang="ru-RU" sz="12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МГ/МН обязаны подключаться к ТОИТ и обмениваться своим трафиком и трафиком своих клиентов;</a:t>
            </a:r>
          </a:p>
          <a:p>
            <a:pPr marL="342900" lvl="0" indent="-342900">
              <a:lnSpc>
                <a:spcPct val="104000"/>
              </a:lnSpc>
              <a:buFont typeface="Times New Roman" panose="02020603050405020304" pitchFamily="18" charset="0"/>
              <a:buChar char="−"/>
            </a:pPr>
            <a:endParaRPr lang="ru-RU" sz="12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4000"/>
              </a:lnSpc>
              <a:buFont typeface="Times New Roman" panose="02020603050405020304" pitchFamily="18" charset="0"/>
              <a:buChar char="−"/>
            </a:pPr>
            <a:r>
              <a:rPr lang="ru-RU" sz="12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Подключение и обмен трафиком для всех участников бесплатен;</a:t>
            </a:r>
          </a:p>
          <a:p>
            <a:pPr marL="342900" indent="-342900">
              <a:lnSpc>
                <a:spcPct val="104000"/>
              </a:lnSpc>
              <a:buFont typeface="Times New Roman" panose="02020603050405020304" pitchFamily="18" charset="0"/>
              <a:buChar char="−"/>
            </a:pPr>
            <a:endParaRPr lang="ru-RU" sz="12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4000"/>
              </a:lnSpc>
              <a:buFont typeface="Times New Roman" panose="02020603050405020304" pitchFamily="18" charset="0"/>
              <a:buChar char="−"/>
            </a:pPr>
            <a:r>
              <a:rPr lang="ru-RU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ТОИТ казахстанский трафик и без ограничения в скорости ;</a:t>
            </a:r>
          </a:p>
          <a:p>
            <a:pPr marL="342900" indent="-342900">
              <a:lnSpc>
                <a:spcPct val="104000"/>
              </a:lnSpc>
              <a:buFont typeface="Times New Roman" panose="02020603050405020304" pitchFamily="18" charset="0"/>
              <a:buChar char="−"/>
            </a:pP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Нет ограничений по скорости передачи или типу трафика, лимитов на объем и пр.</a:t>
            </a:r>
          </a:p>
          <a:p>
            <a:pPr marL="342900" indent="-342900">
              <a:lnSpc>
                <a:spcPct val="104000"/>
              </a:lnSpc>
              <a:buFont typeface="Times New Roman" panose="02020603050405020304" pitchFamily="18" charset="0"/>
              <a:buChar char="−"/>
            </a:pPr>
            <a:r>
              <a:rPr lang="ru-RU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АО «ГТС» не имеет финансовой выгоды;</a:t>
            </a:r>
          </a:p>
          <a:p>
            <a:pPr marL="33655" indent="-3175">
              <a:lnSpc>
                <a:spcPct val="104000"/>
              </a:lnSpc>
            </a:pPr>
            <a:endParaRPr lang="ru-RU" sz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18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3081665" name="Google Shape;772;p40"/>
          <p:cNvSpPr txBox="1">
            <a:spLocks noGrp="1"/>
          </p:cNvSpPr>
          <p:nvPr>
            <p:ph type="title" idx="4"/>
          </p:nvPr>
        </p:nvSpPr>
        <p:spPr bwMode="auto">
          <a:xfrm>
            <a:off x="2075484" y="3653836"/>
            <a:ext cx="5017615" cy="1267622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Спасибо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за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внимание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!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62467566" name="Рисунок 158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08811" y="62442"/>
            <a:ext cx="441155" cy="46943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4F777329-6F8D-8938-1256-4BFF167C07DD}"/>
              </a:ext>
            </a:extLst>
          </p:cNvPr>
          <p:cNvSpPr txBox="1">
            <a:spLocks/>
          </p:cNvSpPr>
          <p:nvPr/>
        </p:nvSpPr>
        <p:spPr>
          <a:xfrm>
            <a:off x="2987824" y="539475"/>
            <a:ext cx="4105275" cy="884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isse Intl Light" panose="020B0504000000000000" pitchFamily="34" charset="-78"/>
                <a:cs typeface="Suisse Intl Light" panose="020B0504000000000000" pitchFamily="34" charset="-78"/>
              </a:rPr>
              <a:t>Как </a:t>
            </a:r>
            <a:r>
              <a:rPr lang="kk-KZ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isse Intl Light" panose="020B0504000000000000" pitchFamily="34" charset="-78"/>
                <a:cs typeface="Suisse Intl Light" panose="020B0504000000000000" pitchFamily="34" charset="-78"/>
              </a:rPr>
              <a:t>нас найти</a:t>
            </a:r>
            <a:r>
              <a:rPr lang="ru-RU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isse Intl Light" panose="020B0504000000000000" pitchFamily="34" charset="-78"/>
                <a:cs typeface="Suisse Intl Light" panose="020B0504000000000000" pitchFamily="34" charset="-78"/>
              </a:rPr>
              <a:t>?</a:t>
            </a:r>
          </a:p>
        </p:txBody>
      </p:sp>
      <p:pic>
        <p:nvPicPr>
          <p:cNvPr id="5" name="Picture 2" descr="C:\Users\Assel.Abykayeva\Desktop\Q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334" y="1343710"/>
            <a:ext cx="2139702" cy="2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 bwMode="auto">
          <a:xfrm>
            <a:off x="3131840" y="369131"/>
            <a:ext cx="5616624" cy="6171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АО «Государственная техническая служба»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5" name="Google Shape;175;p30"/>
          <p:cNvSpPr txBox="1">
            <a:spLocks noGrp="1"/>
          </p:cNvSpPr>
          <p:nvPr>
            <p:ph type="subTitle" idx="1"/>
          </p:nvPr>
        </p:nvSpPr>
        <p:spPr bwMode="auto">
          <a:xfrm>
            <a:off x="5652120" y="1347614"/>
            <a:ext cx="2808312" cy="2815317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indent="0">
              <a:defRPr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Segoe UI Semibold" panose="020B0702040204020203" pitchFamily="34" charset="0"/>
              </a:rPr>
              <a:t>Коммерческие услуги:</a:t>
            </a:r>
          </a:p>
          <a:p>
            <a:pPr indent="0">
              <a:defRPr/>
            </a:pP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Times New Roman"/>
              <a:cs typeface="Segoe UI Semibold" panose="020B0702040204020203" pitchFamily="34" charset="0"/>
            </a:endParaRPr>
          </a:p>
          <a:p>
            <a:pPr lvl="0" indent="0">
              <a:defRPr/>
            </a:pPr>
            <a:r>
              <a:rPr lang="en-US" sz="1600" dirty="0">
                <a:solidFill>
                  <a:srgbClr val="F8F8F8"/>
                </a:solidFill>
              </a:rPr>
              <a:t>Red, Blue, Purple Team</a:t>
            </a:r>
            <a:endParaRPr lang="en-US" sz="1600" b="1" dirty="0">
              <a:solidFill>
                <a:srgbClr val="F8F8F8"/>
              </a:solidFill>
              <a:latin typeface="Orbitron"/>
              <a:ea typeface="Orbitron"/>
              <a:cs typeface="Orbitron"/>
              <a:sym typeface="Orbitron"/>
            </a:endParaRPr>
          </a:p>
          <a:p>
            <a:pPr indent="0">
              <a:defRPr/>
            </a:pPr>
            <a:endParaRPr lang="ru-RU" sz="1600" dirty="0">
              <a:solidFill>
                <a:srgbClr val="F8F8F8"/>
              </a:solidFill>
              <a:cs typeface="Segoe UI Semibold" panose="020B0702040204020203" pitchFamily="34" charset="0"/>
            </a:endParaRPr>
          </a:p>
          <a:p>
            <a:pPr indent="0">
              <a:defRPr/>
            </a:pPr>
            <a:endParaRPr lang="ru-RU" sz="1600" dirty="0">
              <a:solidFill>
                <a:srgbClr val="F8F8F8"/>
              </a:solidFill>
              <a:cs typeface="Segoe UI Semibold" panose="020B0702040204020203" pitchFamily="34" charset="0"/>
            </a:endParaRPr>
          </a:p>
          <a:p>
            <a:pPr indent="0">
              <a:defRPr/>
            </a:pPr>
            <a:endParaRPr lang="ru-RU" sz="1600" dirty="0">
              <a:solidFill>
                <a:srgbClr val="F8F8F8"/>
              </a:solidFill>
              <a:cs typeface="Segoe UI Semibold" panose="020B0702040204020203" pitchFamily="34" charset="0"/>
            </a:endParaRPr>
          </a:p>
          <a:p>
            <a:pPr indent="0">
              <a:defRPr/>
            </a:pPr>
            <a:r>
              <a:rPr lang="ru-RU" sz="1600" dirty="0" err="1">
                <a:solidFill>
                  <a:srgbClr val="F8F8F8"/>
                </a:solidFill>
                <a:cs typeface="Segoe UI Semibold" panose="020B0702040204020203" pitchFamily="34" charset="0"/>
              </a:rPr>
              <a:t>Киберщит</a:t>
            </a:r>
            <a:endParaRPr lang="en-US" sz="1600" dirty="0"/>
          </a:p>
          <a:p>
            <a:pPr lvl="0" indent="0">
              <a:defRPr/>
            </a:pPr>
            <a:endParaRPr lang="ru-RU" sz="1600" dirty="0">
              <a:solidFill>
                <a:srgbClr val="F8F8F8"/>
              </a:solidFill>
            </a:endParaRPr>
          </a:p>
          <a:p>
            <a:pPr lvl="0" indent="0">
              <a:defRPr/>
            </a:pPr>
            <a:r>
              <a:rPr lang="en-US" sz="1600" dirty="0">
                <a:solidFill>
                  <a:srgbClr val="F8F8F8"/>
                </a:solidFill>
              </a:rPr>
              <a:t>DLP, </a:t>
            </a:r>
            <a:r>
              <a:rPr lang="en-US" sz="1600" dirty="0" err="1">
                <a:solidFill>
                  <a:srgbClr val="F8F8F8"/>
                </a:solidFill>
              </a:rPr>
              <a:t>Sanbox</a:t>
            </a:r>
            <a:r>
              <a:rPr lang="en-US" sz="1600" dirty="0">
                <a:solidFill>
                  <a:srgbClr val="F8F8F8"/>
                </a:solidFill>
              </a:rPr>
              <a:t>, BD&amp;ML</a:t>
            </a:r>
            <a:endParaRPr lang="en-US" sz="1600" b="1" dirty="0">
              <a:solidFill>
                <a:srgbClr val="F8F8F8"/>
              </a:solidFill>
              <a:latin typeface="Orbitron"/>
              <a:ea typeface="Orbitron"/>
              <a:cs typeface="Orbitron"/>
              <a:sym typeface="Orbitron"/>
            </a:endParaRPr>
          </a:p>
          <a:p>
            <a:pPr indent="0">
              <a:defRPr/>
            </a:pP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Times New Roman"/>
              <a:cs typeface="Segoe UI Semibold" panose="020B07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03648" y="986274"/>
            <a:ext cx="1499471" cy="1595591"/>
          </a:xfrm>
          <a:prstGeom prst="rect">
            <a:avLst/>
          </a:prstGeom>
        </p:spPr>
      </p:pic>
      <p:sp>
        <p:nvSpPr>
          <p:cNvPr id="5" name="Google Shape;175;p30"/>
          <p:cNvSpPr txBox="1">
            <a:spLocks/>
          </p:cNvSpPr>
          <p:nvPr/>
        </p:nvSpPr>
        <p:spPr bwMode="auto">
          <a:xfrm>
            <a:off x="2843808" y="1340609"/>
            <a:ext cx="2527106" cy="2239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Fira Sans Condensed Light"/>
              <a:buNone/>
              <a:defRPr sz="14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1pPr>
            <a:lvl2pPr marL="914400" marR="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Fira Sans Condensed Light"/>
              <a:buNone/>
              <a:defRPr sz="21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2pPr>
            <a:lvl3pPr marL="1371600" marR="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Fira Sans Condensed Light"/>
              <a:buNone/>
              <a:defRPr sz="21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3pPr>
            <a:lvl4pPr marL="1828800" marR="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Fira Sans Condensed Light"/>
              <a:buNone/>
              <a:defRPr sz="21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4pPr>
            <a:lvl5pPr marL="2286000" marR="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Fira Sans Condensed Light"/>
              <a:buNone/>
              <a:defRPr sz="21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5pPr>
            <a:lvl6pPr marL="2743200" marR="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Fira Sans Condensed Light"/>
              <a:buNone/>
              <a:defRPr sz="21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6pPr>
            <a:lvl7pPr marL="3200400" marR="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Fira Sans Condensed Light"/>
              <a:buNone/>
              <a:defRPr sz="21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7pPr>
            <a:lvl8pPr marL="3657600" marR="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Fira Sans Condensed Light"/>
              <a:buNone/>
              <a:defRPr sz="21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8pPr>
            <a:lvl9pPr marL="4114800" marR="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Fira Sans Condensed Light"/>
              <a:buNone/>
              <a:defRPr sz="21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9pPr>
          </a:lstStyle>
          <a:p>
            <a:pPr indent="0">
              <a:defRPr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Segoe UI Semibold" panose="020B0702040204020203" pitchFamily="34" charset="0"/>
              </a:rPr>
              <a:t>Создан</a:t>
            </a:r>
            <a:r>
              <a:rPr lang="ru-RU" sz="1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Segoe UI Semibold" panose="020B0702040204020203" pitchFamily="34" charset="0"/>
              </a:rPr>
              <a:t>о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Segoe UI Semibold" panose="020B0702040204020203" pitchFamily="34" charset="0"/>
              </a:rPr>
              <a:t> в 2008 г.;</a:t>
            </a:r>
          </a:p>
          <a:p>
            <a:pPr indent="0">
              <a:defRPr/>
            </a:pP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Times New Roman"/>
              <a:cs typeface="Segoe UI Semibold" panose="020B0702040204020203" pitchFamily="34" charset="0"/>
            </a:endParaRPr>
          </a:p>
          <a:p>
            <a:pPr indent="0">
              <a:defRPr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Segoe UI Semibold" panose="020B0702040204020203" pitchFamily="34" charset="0"/>
              </a:rPr>
              <a:t>Оператор по информационной безопасности </a:t>
            </a:r>
            <a:r>
              <a:rPr 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Segoe UI Semibold" panose="020B0702040204020203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Segoe UI Semibold" panose="020B0702040204020203" pitchFamily="34" charset="0"/>
              </a:rPr>
              <a:t>(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Segoe UI Semibold" panose="020B0702040204020203" pitchFamily="34" charset="0"/>
              </a:rPr>
              <a:t>НКЦИБ, Испытание, ЕШДИ, ТОИТ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Segoe UI Semibold" panose="020B0702040204020203" pitchFamily="34" charset="0"/>
              </a:rPr>
              <a:t>)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Segoe UI Semibold" panose="020B0702040204020203" pitchFamily="34" charset="0"/>
              </a:rPr>
              <a:t>;</a:t>
            </a:r>
          </a:p>
          <a:p>
            <a:pPr indent="0">
              <a:defRPr/>
            </a:pP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Times New Roman"/>
              <a:cs typeface="Segoe UI Semibold" panose="020B0702040204020203" pitchFamily="34" charset="0"/>
            </a:endParaRPr>
          </a:p>
          <a:p>
            <a:pPr indent="0">
              <a:defRPr/>
            </a:pPr>
            <a:r>
              <a:rPr 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Segoe UI Semibold" panose="020B0702040204020203" pitchFamily="34" charset="0"/>
              </a:rPr>
              <a:t>https://sts.kz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Times New Roman"/>
              <a:cs typeface="Segoe UI Semibold" panose="020B0702040204020203" pitchFamily="34" charset="0"/>
            </a:endParaRPr>
          </a:p>
        </p:txBody>
      </p:sp>
      <p:sp>
        <p:nvSpPr>
          <p:cNvPr id="49" name="Google Shape;4451;p71"/>
          <p:cNvSpPr/>
          <p:nvPr/>
        </p:nvSpPr>
        <p:spPr>
          <a:xfrm>
            <a:off x="6012160" y="1870987"/>
            <a:ext cx="2520280" cy="4179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8F8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4451;p71"/>
          <p:cNvSpPr/>
          <p:nvPr/>
        </p:nvSpPr>
        <p:spPr>
          <a:xfrm>
            <a:off x="6012160" y="2372915"/>
            <a:ext cx="2520280" cy="4179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8F8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4451;p71"/>
          <p:cNvSpPr/>
          <p:nvPr/>
        </p:nvSpPr>
        <p:spPr>
          <a:xfrm>
            <a:off x="6012160" y="2873930"/>
            <a:ext cx="2520280" cy="4179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8F8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6156176" y="2433814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8F8F8"/>
                </a:solidFill>
                <a:latin typeface="Fira Sans Condensed Light"/>
                <a:ea typeface="Fira Sans Condensed Light"/>
                <a:cs typeface="Segoe UI Semibold" panose="020B0702040204020203" pitchFamily="34" charset="0"/>
              </a:rPr>
              <a:t>Построение</a:t>
            </a:r>
            <a:r>
              <a:rPr lang="en-US" sz="1600" dirty="0">
                <a:solidFill>
                  <a:srgbClr val="F8F8F8"/>
                </a:solidFill>
                <a:latin typeface="Fira Sans Condensed Light"/>
                <a:ea typeface="Fira Sans Condensed Light"/>
                <a:cs typeface="Segoe UI Semibold" panose="020B0702040204020203" pitchFamily="34" charset="0"/>
              </a:rPr>
              <a:t> SOC </a:t>
            </a:r>
          </a:p>
        </p:txBody>
      </p:sp>
      <p:sp>
        <p:nvSpPr>
          <p:cNvPr id="52" name="Google Shape;4451;p71"/>
          <p:cNvSpPr/>
          <p:nvPr/>
        </p:nvSpPr>
        <p:spPr>
          <a:xfrm>
            <a:off x="6012160" y="3370912"/>
            <a:ext cx="2520280" cy="4179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8F8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 bwMode="auto">
          <a:xfrm>
            <a:off x="4355976" y="986274"/>
            <a:ext cx="3367669" cy="6171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ТОИТ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5" name="Google Shape;175;p30"/>
          <p:cNvSpPr txBox="1">
            <a:spLocks noGrp="1"/>
          </p:cNvSpPr>
          <p:nvPr>
            <p:ph type="subTitle" idx="1"/>
          </p:nvPr>
        </p:nvSpPr>
        <p:spPr bwMode="auto">
          <a:xfrm>
            <a:off x="3851920" y="1995686"/>
            <a:ext cx="4467861" cy="28153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>
              <a:defRPr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Segoe UI Semibold" panose="020B0702040204020203" pitchFamily="34" charset="0"/>
              </a:rPr>
              <a:t>Точка обмена интернет-трафиком - </a:t>
            </a:r>
            <a:r>
              <a:rPr lang="ru-RU" sz="1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Segoe UI Semibold" panose="020B0702040204020203" pitchFamily="34" charset="0"/>
              </a:rPr>
              <a:t>АПК по пропуску (обмену) интернет-трафика операторов связи на территории РК (</a:t>
            </a:r>
            <a:r>
              <a:rPr lang="en-US" sz="16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Segoe UI Semibold" panose="020B0702040204020203" pitchFamily="34" charset="0"/>
              </a:rPr>
              <a:t>KazGovIX</a:t>
            </a:r>
            <a:r>
              <a:rPr lang="ru-RU" sz="1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Segoe UI Semibold" panose="020B0702040204020203" pitchFamily="34" charset="0"/>
              </a:rPr>
              <a:t>).</a:t>
            </a:r>
            <a:endParaRPr lang="en-US" sz="1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Times New Roman"/>
              <a:cs typeface="Segoe UI Semibold" panose="020B0702040204020203" pitchFamily="34" charset="0"/>
            </a:endParaRPr>
          </a:p>
          <a:p>
            <a:pPr indent="0">
              <a:defRPr/>
            </a:pPr>
            <a:endParaRPr lang="en-US" sz="1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Times New Roman"/>
              <a:cs typeface="Segoe UI Semibold" panose="020B0702040204020203" pitchFamily="34" charset="0"/>
            </a:endParaRPr>
          </a:p>
          <a:p>
            <a:pPr indent="0">
              <a:defRPr/>
            </a:pPr>
            <a:r>
              <a:rPr lang="en-US" sz="1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/>
                <a:cs typeface="Segoe UI Semibold" panose="020B0702040204020203" pitchFamily="34" charset="0"/>
              </a:rPr>
              <a:t>AS56549</a:t>
            </a:r>
            <a:endParaRPr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Times New Roman"/>
              <a:cs typeface="Segoe UI Semibold" panose="020B07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03648" y="986274"/>
            <a:ext cx="1499471" cy="159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4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 bwMode="auto">
          <a:xfrm>
            <a:off x="755576" y="800460"/>
            <a:ext cx="6431994" cy="5124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defRPr/>
            </a:pPr>
            <a:r>
              <a:rPr lang="ru-RU" sz="14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Закон РК от 5 июля 2004 года №567 «О связи»: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6" name="Google Shape;136;p27"/>
          <p:cNvSpPr txBox="1">
            <a:spLocks noGrp="1"/>
          </p:cNvSpPr>
          <p:nvPr>
            <p:ph type="subTitle" idx="1"/>
          </p:nvPr>
        </p:nvSpPr>
        <p:spPr bwMode="auto">
          <a:xfrm>
            <a:off x="5796136" y="1203598"/>
            <a:ext cx="3024336" cy="28693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defRPr/>
            </a:pPr>
            <a:r>
              <a:rPr lang="ru-RU" sz="1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Ст. 26, п. 3-1, </a:t>
            </a:r>
            <a:r>
              <a:rPr lang="ru-RU" sz="12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пп</a:t>
            </a:r>
            <a:r>
              <a:rPr lang="ru-RU" sz="1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3 </a:t>
            </a:r>
            <a:r>
              <a:rPr lang="ru-RU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Операторы междугородной и (или) международной связи обязаны:</a:t>
            </a:r>
            <a:endParaRPr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>
              <a:defRPr/>
            </a:pPr>
            <a:r>
              <a:rPr lang="ru-RU" sz="1200" b="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	обеспечить присоединение и передачу своих сетей и подсетей связи в точки обмена интернет-трафиком, а также прием интернет-трафика из точек обмена интернет-трафиком в порядке, определяемом Комитетом национальной безопасности Республики Казахстан</a:t>
            </a:r>
            <a:endParaRPr lang="ru-RU" sz="1800" b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405075" y="182101"/>
            <a:ext cx="441156" cy="4694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424" y="4492914"/>
            <a:ext cx="7942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100"/>
              <a:defRPr/>
            </a:pPr>
            <a:r>
              <a:rPr lang="ru-RU" i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Rajdhani"/>
                <a:cs typeface="Segoe UI Semibold" panose="020B0702040204020203" pitchFamily="34" charset="0"/>
              </a:rPr>
              <a:t>Приказ Председателя КНБ от </a:t>
            </a:r>
            <a:r>
              <a:rPr lang="en-US" i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Rajdhani"/>
                <a:cs typeface="Segoe UI Semibold" panose="020B0702040204020203" pitchFamily="34" charset="0"/>
              </a:rPr>
              <a:t>30</a:t>
            </a:r>
            <a:r>
              <a:rPr lang="ru-RU" i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Rajdhani"/>
                <a:cs typeface="Segoe UI Semibold" panose="020B0702040204020203" pitchFamily="34" charset="0"/>
              </a:rPr>
              <a:t> октября 2020 года №70/</a:t>
            </a:r>
            <a:r>
              <a:rPr lang="ru-RU" i="1" dirty="0" err="1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Rajdhani"/>
                <a:cs typeface="Segoe UI Semibold" panose="020B0702040204020203" pitchFamily="34" charset="0"/>
              </a:rPr>
              <a:t>нс</a:t>
            </a:r>
            <a:r>
              <a:rPr lang="ru-RU" i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Rajdhani"/>
                <a:cs typeface="Segoe UI Semibold" panose="020B0702040204020203" pitchFamily="34" charset="0"/>
              </a:rPr>
              <a:t> </a:t>
            </a:r>
            <a:r>
              <a:rPr lang="ru-RU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Rajdhani"/>
                <a:cs typeface="Segoe UI Semibold" panose="020B0702040204020203" pitchFamily="34" charset="0"/>
              </a:rPr>
              <a:t>«Об утверждении Правил присоединения сетей операторов связи к ТОИТ и пропуска Интернет-трафика».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65027" y="189871"/>
            <a:ext cx="6985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spc="-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АО </a:t>
            </a:r>
            <a:r>
              <a:rPr lang="ru-RU" sz="2400" b="1" spc="-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«ГТС» </a:t>
            </a:r>
            <a:r>
              <a:rPr lang="en-US" sz="2400" b="1" spc="-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сопровожд</a:t>
            </a:r>
            <a:r>
              <a:rPr lang="ru-RU" sz="2400" b="1" spc="-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ает</a:t>
            </a:r>
            <a:r>
              <a:rPr lang="en-US" sz="2400" b="1" spc="-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400" b="1" spc="-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ТОИТ </a:t>
            </a:r>
            <a:r>
              <a:rPr lang="en-US" sz="2400" b="1" spc="-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в</a:t>
            </a:r>
            <a:r>
              <a:rPr lang="ru-RU" sz="2400" b="1" spc="-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400" b="1" spc="-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соответствии</a:t>
            </a:r>
            <a:r>
              <a:rPr lang="ru-RU" sz="2400" b="1" spc="-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57269"/>
            <a:ext cx="3240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>
              <a:defRPr/>
            </a:pPr>
            <a:r>
              <a:rPr lang="ru-RU" sz="1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Ст. 9-2, п. 2 </a:t>
            </a:r>
            <a:r>
              <a:rPr lang="ru-RU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Государственная техническая служба осуществляет следующие виды деятельности, относящиеся к государственной монополии в сфере обеспечения информационной безопасности: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68288" indent="-268288" algn="just">
              <a:defRPr/>
            </a:pP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r>
              <a:rPr lang="ru-RU" sz="1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организация и техническое сопровождение точек обмена интернет-трафиком операторов междугородной и международной связи на территории Республики Казахстан, а также присоединение сетей операторов междугородной и международной связи к точке обмена интернет-трафиком;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3726" y="1450218"/>
            <a:ext cx="20882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>
              <a:defRPr/>
            </a:pPr>
            <a:r>
              <a:rPr lang="ru-RU" sz="1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Ст. 25, п. 5 </a:t>
            </a:r>
            <a:r>
              <a:rPr lang="ru-RU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Пропуск и обмен трафиком через точки обмена интернет-трафиком между всеми подключенными к точке обмена интернет-трафиком и операторами связи осуществляются безвозмездно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96726" y="1067753"/>
            <a:ext cx="4154953" cy="295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solidFill>
                  <a:schemeClr val="lt2"/>
                </a:solidFill>
                <a:latin typeface="Segoe UI"/>
                <a:ea typeface="Fira Sans Condensed Light"/>
                <a:cs typeface="Segoe UI"/>
              </a:rPr>
              <a:t>Задачи ТОИТ: </a:t>
            </a:r>
            <a:r>
              <a:rPr lang="ru-RU" sz="3000" b="1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Fira Sans Condensed Light"/>
                <a:cs typeface="Segoe UI Semibold" panose="020B0702040204020203" pitchFamily="34" charset="0"/>
              </a:rPr>
              <a:t>  </a:t>
            </a:r>
          </a:p>
          <a:p>
            <a:pPr algn="just"/>
            <a:endParaRPr lang="en-US" b="1" dirty="0">
              <a:solidFill>
                <a:schemeClr val="l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Fira Sans Condensed Light"/>
              <a:cs typeface="Segoe UI Semibold" panose="020B07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Обеспечить связанность сетей казахстанских операторов (обеспечение отказоустойчивого функционирования Казахстанского сегмента сети Интернет);</a:t>
            </a:r>
            <a:endParaRPr lang="en-US" sz="12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endParaRPr lang="ru-RU" sz="1200" dirty="0">
              <a:solidFill>
                <a:schemeClr val="l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Fira Sans Condensed Light"/>
              <a:cs typeface="Segoe UI Semibold" panose="020B0702040204020203" pitchFamily="34" charset="0"/>
            </a:endParaRPr>
          </a:p>
          <a:p>
            <a:pPr algn="just"/>
            <a:r>
              <a:rPr lang="ru-RU" sz="1200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Fira Sans Condensed Light"/>
                <a:cs typeface="Segoe UI Semibold" panose="020B0702040204020203" pitchFamily="34" charset="0"/>
              </a:rPr>
              <a:t>Повышения информационной безопасности (</a:t>
            </a:r>
            <a:r>
              <a:rPr lang="ru-RU" sz="1200" dirty="0">
                <a:solidFill>
                  <a:schemeClr val="lt2"/>
                </a:solidFill>
                <a:ea typeface="Fira Sans Condensed Light"/>
                <a:cs typeface="Segoe UI"/>
              </a:rPr>
              <a:t>исключается влияние на трафик </a:t>
            </a:r>
            <a:r>
              <a:rPr lang="ru-RU" sz="1200" dirty="0" err="1">
                <a:solidFill>
                  <a:schemeClr val="lt2"/>
                </a:solidFill>
                <a:ea typeface="Fira Sans Condensed Light"/>
                <a:cs typeface="Segoe UI"/>
              </a:rPr>
              <a:t>Казнета</a:t>
            </a:r>
            <a:r>
              <a:rPr lang="ru-RU" sz="1200" dirty="0">
                <a:solidFill>
                  <a:schemeClr val="lt2"/>
                </a:solidFill>
                <a:ea typeface="Fira Sans Condensed Light"/>
                <a:cs typeface="Segoe UI"/>
              </a:rPr>
              <a:t> на территории других стран, трафик локализуется внутри РК</a:t>
            </a:r>
            <a:r>
              <a:rPr lang="ru-RU" sz="1200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Fira Sans Condensed Light"/>
                <a:cs typeface="Segoe UI Semibold" panose="020B0702040204020203" pitchFamily="34" charset="0"/>
              </a:rPr>
              <a:t>); </a:t>
            </a:r>
            <a:endParaRPr lang="en-US" sz="1200" dirty="0">
              <a:solidFill>
                <a:schemeClr val="l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Fira Sans Condensed Light"/>
              <a:cs typeface="Segoe UI Semibold" panose="020B0702040204020203" pitchFamily="34" charset="0"/>
            </a:endParaRPr>
          </a:p>
          <a:p>
            <a:pPr algn="just"/>
            <a:endParaRPr lang="ru-RU" sz="1200" dirty="0">
              <a:solidFill>
                <a:schemeClr val="l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Fira Sans Condensed Light"/>
              <a:cs typeface="Segoe UI Semibold" panose="020B0702040204020203" pitchFamily="34" charset="0"/>
            </a:endParaRPr>
          </a:p>
          <a:p>
            <a:pPr algn="just"/>
            <a:r>
              <a:rPr lang="ru-RU" sz="1200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Fira Sans Condensed Light"/>
                <a:cs typeface="Segoe UI Semibold" panose="020B0702040204020203" pitchFamily="34" charset="0"/>
              </a:rPr>
              <a:t>Сокращения маршрутов передачи Интернет-трафика</a:t>
            </a:r>
            <a:endParaRPr lang="en-US" sz="1200" i="1" dirty="0">
              <a:solidFill>
                <a:schemeClr val="l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Fira Sans Condensed Light"/>
              <a:cs typeface="Segoe UI Semibold" panose="020B0702040204020203" pitchFamily="34" charset="0"/>
            </a:endParaRPr>
          </a:p>
        </p:txBody>
      </p:sp>
      <p:grpSp>
        <p:nvGrpSpPr>
          <p:cNvPr id="5" name="Google Shape;3826;p52"/>
          <p:cNvGrpSpPr/>
          <p:nvPr/>
        </p:nvGrpSpPr>
        <p:grpSpPr bwMode="auto">
          <a:xfrm>
            <a:off x="179512" y="1275606"/>
            <a:ext cx="4229615" cy="2607782"/>
            <a:chOff x="230250" y="739925"/>
            <a:chExt cx="7124425" cy="4229675"/>
          </a:xfrm>
        </p:grpSpPr>
        <p:sp>
          <p:nvSpPr>
            <p:cNvPr id="6" name="Google Shape;3827;p52"/>
            <p:cNvSpPr/>
            <p:nvPr/>
          </p:nvSpPr>
          <p:spPr bwMode="auto">
            <a:xfrm>
              <a:off x="2001525" y="3293875"/>
              <a:ext cx="920575" cy="1635500"/>
            </a:xfrm>
            <a:custGeom>
              <a:avLst/>
              <a:gdLst/>
              <a:ahLst/>
              <a:cxnLst/>
              <a:rect l="l" t="t" r="r" b="b"/>
              <a:pathLst>
                <a:path w="36823" h="65420" fill="none" extrusionOk="0">
                  <a:moveTo>
                    <a:pt x="5928" y="64827"/>
                  </a:moveTo>
                  <a:lnTo>
                    <a:pt x="6158" y="49755"/>
                  </a:lnTo>
                  <a:lnTo>
                    <a:pt x="8202" y="42327"/>
                  </a:lnTo>
                  <a:lnTo>
                    <a:pt x="8795" y="36351"/>
                  </a:lnTo>
                  <a:lnTo>
                    <a:pt x="8795" y="28912"/>
                  </a:lnTo>
                  <a:lnTo>
                    <a:pt x="3049" y="23347"/>
                  </a:lnTo>
                  <a:lnTo>
                    <a:pt x="0" y="12291"/>
                  </a:lnTo>
                  <a:lnTo>
                    <a:pt x="11601" y="1"/>
                  </a:lnTo>
                  <a:lnTo>
                    <a:pt x="19319" y="4259"/>
                  </a:lnTo>
                  <a:lnTo>
                    <a:pt x="27266" y="11747"/>
                  </a:lnTo>
                  <a:lnTo>
                    <a:pt x="36823" y="15472"/>
                  </a:lnTo>
                  <a:lnTo>
                    <a:pt x="34827" y="25803"/>
                  </a:lnTo>
                  <a:lnTo>
                    <a:pt x="26722" y="36944"/>
                  </a:lnTo>
                  <a:lnTo>
                    <a:pt x="19924" y="49198"/>
                  </a:lnTo>
                  <a:lnTo>
                    <a:pt x="11008" y="60690"/>
                  </a:lnTo>
                  <a:lnTo>
                    <a:pt x="5335" y="6542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" name="Google Shape;3828;p52"/>
            <p:cNvSpPr/>
            <p:nvPr/>
          </p:nvSpPr>
          <p:spPr bwMode="auto">
            <a:xfrm>
              <a:off x="294050" y="1435525"/>
              <a:ext cx="2107300" cy="2180450"/>
            </a:xfrm>
            <a:custGeom>
              <a:avLst/>
              <a:gdLst/>
              <a:ahLst/>
              <a:cxnLst/>
              <a:rect l="l" t="t" r="r" b="b"/>
              <a:pathLst>
                <a:path w="84292" h="87218" fill="none" extrusionOk="0">
                  <a:moveTo>
                    <a:pt x="79900" y="75157"/>
                  </a:moveTo>
                  <a:lnTo>
                    <a:pt x="77916" y="83262"/>
                  </a:lnTo>
                  <a:lnTo>
                    <a:pt x="68299" y="87218"/>
                  </a:lnTo>
                  <a:lnTo>
                    <a:pt x="61610" y="72314"/>
                  </a:lnTo>
                  <a:lnTo>
                    <a:pt x="48376" y="64524"/>
                  </a:lnTo>
                  <a:lnTo>
                    <a:pt x="37489" y="50685"/>
                  </a:lnTo>
                  <a:lnTo>
                    <a:pt x="32771" y="39181"/>
                  </a:lnTo>
                  <a:lnTo>
                    <a:pt x="28525" y="27000"/>
                  </a:lnTo>
                  <a:lnTo>
                    <a:pt x="19779" y="19379"/>
                  </a:lnTo>
                  <a:lnTo>
                    <a:pt x="1" y="14057"/>
                  </a:lnTo>
                  <a:lnTo>
                    <a:pt x="5227" y="0"/>
                  </a:lnTo>
                  <a:lnTo>
                    <a:pt x="40380" y="3605"/>
                  </a:lnTo>
                  <a:lnTo>
                    <a:pt x="53662" y="9254"/>
                  </a:lnTo>
                  <a:lnTo>
                    <a:pt x="56711" y="17734"/>
                  </a:lnTo>
                  <a:lnTo>
                    <a:pt x="69727" y="26177"/>
                  </a:lnTo>
                  <a:lnTo>
                    <a:pt x="84291" y="20649"/>
                  </a:lnTo>
                  <a:lnTo>
                    <a:pt x="79465" y="38165"/>
                  </a:lnTo>
                  <a:lnTo>
                    <a:pt x="72207" y="46960"/>
                  </a:lnTo>
                  <a:lnTo>
                    <a:pt x="64791" y="54677"/>
                  </a:lnTo>
                  <a:lnTo>
                    <a:pt x="54497" y="63206"/>
                  </a:lnTo>
                  <a:lnTo>
                    <a:pt x="62094" y="63556"/>
                  </a:lnTo>
                  <a:lnTo>
                    <a:pt x="66098" y="74335"/>
                  </a:lnTo>
                  <a:close/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" name="Google Shape;3829;p52"/>
            <p:cNvSpPr/>
            <p:nvPr/>
          </p:nvSpPr>
          <p:spPr bwMode="auto">
            <a:xfrm>
              <a:off x="2241950" y="3529150"/>
              <a:ext cx="49625" cy="247725"/>
            </a:xfrm>
            <a:custGeom>
              <a:avLst/>
              <a:gdLst/>
              <a:ahLst/>
              <a:cxnLst/>
              <a:rect l="l" t="t" r="r" b="b"/>
              <a:pathLst>
                <a:path w="1985" h="9909" fill="none" extrusionOk="0">
                  <a:moveTo>
                    <a:pt x="1984" y="9908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" name="Google Shape;3830;p52"/>
            <p:cNvSpPr/>
            <p:nvPr/>
          </p:nvSpPr>
          <p:spPr bwMode="auto">
            <a:xfrm>
              <a:off x="2241950" y="3400325"/>
              <a:ext cx="441250" cy="371700"/>
            </a:xfrm>
            <a:custGeom>
              <a:avLst/>
              <a:gdLst/>
              <a:ahLst/>
              <a:cxnLst/>
              <a:rect l="l" t="t" r="r" b="b"/>
              <a:pathLst>
                <a:path w="17650" h="14868" fill="none" extrusionOk="0">
                  <a:moveTo>
                    <a:pt x="11952" y="14868"/>
                  </a:moveTo>
                  <a:lnTo>
                    <a:pt x="0" y="4670"/>
                  </a:lnTo>
                  <a:lnTo>
                    <a:pt x="9702" y="1"/>
                  </a:lnTo>
                  <a:lnTo>
                    <a:pt x="17649" y="7489"/>
                  </a:lnTo>
                  <a:close/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" name="Google Shape;3831;p52"/>
            <p:cNvSpPr/>
            <p:nvPr/>
          </p:nvSpPr>
          <p:spPr bwMode="auto">
            <a:xfrm>
              <a:off x="2254050" y="3517075"/>
              <a:ext cx="457575" cy="70475"/>
            </a:xfrm>
            <a:custGeom>
              <a:avLst/>
              <a:gdLst/>
              <a:ahLst/>
              <a:cxnLst/>
              <a:rect l="l" t="t" r="r" b="b"/>
              <a:pathLst>
                <a:path w="18303" h="2819" fill="none" extrusionOk="0">
                  <a:moveTo>
                    <a:pt x="0" y="0"/>
                  </a:moveTo>
                  <a:lnTo>
                    <a:pt x="18303" y="281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" name="Google Shape;3832;p52"/>
            <p:cNvSpPr/>
            <p:nvPr/>
          </p:nvSpPr>
          <p:spPr bwMode="auto">
            <a:xfrm>
              <a:off x="2463625" y="3784100"/>
              <a:ext cx="77125" cy="358075"/>
            </a:xfrm>
            <a:custGeom>
              <a:avLst/>
              <a:gdLst/>
              <a:ahLst/>
              <a:cxnLst/>
              <a:rect l="l" t="t" r="r" b="b"/>
              <a:pathLst>
                <a:path w="3085" h="14323" fill="none" extrusionOk="0">
                  <a:moveTo>
                    <a:pt x="0" y="14323"/>
                  </a:moveTo>
                  <a:lnTo>
                    <a:pt x="3085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" name="Google Shape;3833;p52"/>
            <p:cNvSpPr/>
            <p:nvPr/>
          </p:nvSpPr>
          <p:spPr bwMode="auto">
            <a:xfrm>
              <a:off x="2540725" y="3772000"/>
              <a:ext cx="128875" cy="445500"/>
            </a:xfrm>
            <a:custGeom>
              <a:avLst/>
              <a:gdLst/>
              <a:ahLst/>
              <a:cxnLst/>
              <a:rect l="l" t="t" r="r" b="b"/>
              <a:pathLst>
                <a:path w="5155" h="17820" fill="none" extrusionOk="0">
                  <a:moveTo>
                    <a:pt x="1" y="1"/>
                  </a:moveTo>
                  <a:lnTo>
                    <a:pt x="5154" y="1781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" name="Google Shape;3834;p52"/>
            <p:cNvSpPr/>
            <p:nvPr/>
          </p:nvSpPr>
          <p:spPr bwMode="auto">
            <a:xfrm>
              <a:off x="2540725" y="3772000"/>
              <a:ext cx="331475" cy="166950"/>
            </a:xfrm>
            <a:custGeom>
              <a:avLst/>
              <a:gdLst/>
              <a:ahLst/>
              <a:cxnLst/>
              <a:rect l="l" t="t" r="r" b="b"/>
              <a:pathLst>
                <a:path w="13259" h="6678" fill="none" extrusionOk="0">
                  <a:moveTo>
                    <a:pt x="1" y="1"/>
                  </a:moveTo>
                  <a:lnTo>
                    <a:pt x="13259" y="6678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" name="Google Shape;3835;p52"/>
            <p:cNvSpPr/>
            <p:nvPr/>
          </p:nvSpPr>
          <p:spPr bwMode="auto">
            <a:xfrm>
              <a:off x="2552825" y="3677050"/>
              <a:ext cx="360524" cy="94975"/>
            </a:xfrm>
            <a:custGeom>
              <a:avLst/>
              <a:gdLst/>
              <a:ahLst/>
              <a:cxnLst/>
              <a:rect l="l" t="t" r="r" b="b"/>
              <a:pathLst>
                <a:path w="14421" h="3799" fill="none" extrusionOk="0">
                  <a:moveTo>
                    <a:pt x="14420" y="0"/>
                  </a:moveTo>
                  <a:lnTo>
                    <a:pt x="1" y="379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" name="Google Shape;3836;p52"/>
            <p:cNvSpPr/>
            <p:nvPr/>
          </p:nvSpPr>
          <p:spPr bwMode="auto">
            <a:xfrm>
              <a:off x="2221375" y="3772000"/>
              <a:ext cx="75925" cy="244675"/>
            </a:xfrm>
            <a:custGeom>
              <a:avLst/>
              <a:gdLst/>
              <a:ahLst/>
              <a:cxnLst/>
              <a:rect l="l" t="t" r="r" b="b"/>
              <a:pathLst>
                <a:path w="3037" h="9787" fill="none" extrusionOk="0">
                  <a:moveTo>
                    <a:pt x="1" y="9787"/>
                  </a:moveTo>
                  <a:lnTo>
                    <a:pt x="3037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" name="Google Shape;3837;p52"/>
            <p:cNvSpPr/>
            <p:nvPr/>
          </p:nvSpPr>
          <p:spPr bwMode="auto">
            <a:xfrm>
              <a:off x="2297275" y="3772000"/>
              <a:ext cx="166375" cy="370175"/>
            </a:xfrm>
            <a:custGeom>
              <a:avLst/>
              <a:gdLst/>
              <a:ahLst/>
              <a:cxnLst/>
              <a:rect l="l" t="t" r="r" b="b"/>
              <a:pathLst>
                <a:path w="6655" h="14807" fill="none" extrusionOk="0">
                  <a:moveTo>
                    <a:pt x="1" y="1"/>
                  </a:moveTo>
                  <a:lnTo>
                    <a:pt x="6654" y="14807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" name="Google Shape;3838;p52"/>
            <p:cNvSpPr/>
            <p:nvPr/>
          </p:nvSpPr>
          <p:spPr bwMode="auto">
            <a:xfrm>
              <a:off x="2463625" y="4150925"/>
              <a:ext cx="20875" cy="378350"/>
            </a:xfrm>
            <a:custGeom>
              <a:avLst/>
              <a:gdLst/>
              <a:ahLst/>
              <a:cxnLst/>
              <a:rect l="l" t="t" r="r" b="b"/>
              <a:pathLst>
                <a:path w="835" h="15134" fill="none" extrusionOk="0">
                  <a:moveTo>
                    <a:pt x="0" y="1"/>
                  </a:moveTo>
                  <a:lnTo>
                    <a:pt x="835" y="15134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" name="Google Shape;3839;p52"/>
            <p:cNvSpPr/>
            <p:nvPr/>
          </p:nvSpPr>
          <p:spPr bwMode="auto">
            <a:xfrm>
              <a:off x="2207175" y="4345400"/>
              <a:ext cx="271275" cy="192350"/>
            </a:xfrm>
            <a:custGeom>
              <a:avLst/>
              <a:gdLst/>
              <a:ahLst/>
              <a:cxnLst/>
              <a:rect l="l" t="t" r="r" b="b"/>
              <a:pathLst>
                <a:path w="10851" h="7694" fill="none" extrusionOk="0">
                  <a:moveTo>
                    <a:pt x="0" y="0"/>
                  </a:moveTo>
                  <a:lnTo>
                    <a:pt x="10851" y="7694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" name="Google Shape;3840;p52"/>
            <p:cNvSpPr/>
            <p:nvPr/>
          </p:nvSpPr>
          <p:spPr bwMode="auto">
            <a:xfrm>
              <a:off x="2218950" y="4145500"/>
              <a:ext cx="260425" cy="48100"/>
            </a:xfrm>
            <a:custGeom>
              <a:avLst/>
              <a:gdLst/>
              <a:ahLst/>
              <a:cxnLst/>
              <a:rect l="l" t="t" r="r" b="b"/>
              <a:pathLst>
                <a:path w="10417" h="1924" fill="none" extrusionOk="0">
                  <a:moveTo>
                    <a:pt x="1" y="1923"/>
                  </a:moveTo>
                  <a:lnTo>
                    <a:pt x="10416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" name="Google Shape;3841;p52"/>
            <p:cNvSpPr/>
            <p:nvPr/>
          </p:nvSpPr>
          <p:spPr bwMode="auto">
            <a:xfrm>
              <a:off x="2473900" y="4150925"/>
              <a:ext cx="190550" cy="75950"/>
            </a:xfrm>
            <a:custGeom>
              <a:avLst/>
              <a:gdLst/>
              <a:ahLst/>
              <a:cxnLst/>
              <a:rect l="l" t="t" r="r" b="b"/>
              <a:pathLst>
                <a:path w="7622" h="3038" fill="none" extrusionOk="0">
                  <a:moveTo>
                    <a:pt x="7621" y="3037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" name="Google Shape;3842;p52"/>
            <p:cNvSpPr/>
            <p:nvPr/>
          </p:nvSpPr>
          <p:spPr bwMode="auto">
            <a:xfrm>
              <a:off x="2149700" y="4558600"/>
              <a:ext cx="127050" cy="245275"/>
            </a:xfrm>
            <a:custGeom>
              <a:avLst/>
              <a:gdLst/>
              <a:ahLst/>
              <a:cxnLst/>
              <a:rect l="l" t="t" r="r" b="b"/>
              <a:pathLst>
                <a:path w="5082" h="9811" fill="none" extrusionOk="0">
                  <a:moveTo>
                    <a:pt x="1" y="0"/>
                  </a:moveTo>
                  <a:lnTo>
                    <a:pt x="5081" y="981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" name="Google Shape;3843;p52"/>
            <p:cNvSpPr/>
            <p:nvPr/>
          </p:nvSpPr>
          <p:spPr bwMode="auto">
            <a:xfrm>
              <a:off x="2156650" y="4529250"/>
              <a:ext cx="327850" cy="29375"/>
            </a:xfrm>
            <a:custGeom>
              <a:avLst/>
              <a:gdLst/>
              <a:ahLst/>
              <a:cxnLst/>
              <a:rect l="l" t="t" r="r" b="b"/>
              <a:pathLst>
                <a:path w="13114" h="1175" fill="none" extrusionOk="0">
                  <a:moveTo>
                    <a:pt x="1" y="1174"/>
                  </a:moveTo>
                  <a:lnTo>
                    <a:pt x="13114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" name="Google Shape;3844;p52"/>
            <p:cNvSpPr/>
            <p:nvPr/>
          </p:nvSpPr>
          <p:spPr bwMode="auto">
            <a:xfrm>
              <a:off x="2077724" y="3529150"/>
              <a:ext cx="164250" cy="333600"/>
            </a:xfrm>
            <a:custGeom>
              <a:avLst/>
              <a:gdLst/>
              <a:ahLst/>
              <a:cxnLst/>
              <a:rect l="l" t="t" r="r" b="b"/>
              <a:pathLst>
                <a:path w="6570" h="13344" fill="none" extrusionOk="0">
                  <a:moveTo>
                    <a:pt x="1" y="13344"/>
                  </a:moveTo>
                  <a:lnTo>
                    <a:pt x="656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" name="Google Shape;3845;p52"/>
            <p:cNvSpPr/>
            <p:nvPr/>
          </p:nvSpPr>
          <p:spPr bwMode="auto">
            <a:xfrm>
              <a:off x="2297275" y="3772000"/>
              <a:ext cx="243475" cy="25"/>
            </a:xfrm>
            <a:custGeom>
              <a:avLst/>
              <a:gdLst/>
              <a:ahLst/>
              <a:cxnLst/>
              <a:rect l="l" t="t" r="r" b="b"/>
              <a:pathLst>
                <a:path w="9739" h="1" fill="none" extrusionOk="0">
                  <a:moveTo>
                    <a:pt x="1" y="1"/>
                  </a:moveTo>
                  <a:lnTo>
                    <a:pt x="973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" name="Google Shape;3846;p52"/>
            <p:cNvSpPr/>
            <p:nvPr/>
          </p:nvSpPr>
          <p:spPr bwMode="auto">
            <a:xfrm>
              <a:off x="2206550" y="4150925"/>
              <a:ext cx="267375" cy="201150"/>
            </a:xfrm>
            <a:custGeom>
              <a:avLst/>
              <a:gdLst/>
              <a:ahLst/>
              <a:cxnLst/>
              <a:rect l="l" t="t" r="r" b="b"/>
              <a:pathLst>
                <a:path w="10695" h="8046" fill="none" extrusionOk="0">
                  <a:moveTo>
                    <a:pt x="1" y="8045"/>
                  </a:moveTo>
                  <a:lnTo>
                    <a:pt x="10694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" name="Google Shape;3847;p52"/>
            <p:cNvSpPr/>
            <p:nvPr/>
          </p:nvSpPr>
          <p:spPr bwMode="auto">
            <a:xfrm>
              <a:off x="412000" y="1451850"/>
              <a:ext cx="148825" cy="202950"/>
            </a:xfrm>
            <a:custGeom>
              <a:avLst/>
              <a:gdLst/>
              <a:ahLst/>
              <a:cxnLst/>
              <a:rect l="l" t="t" r="r" b="b"/>
              <a:pathLst>
                <a:path w="5953" h="8118" fill="none" extrusionOk="0">
                  <a:moveTo>
                    <a:pt x="1" y="0"/>
                  </a:moveTo>
                  <a:lnTo>
                    <a:pt x="5952" y="8117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" name="Google Shape;3848;p52"/>
            <p:cNvSpPr/>
            <p:nvPr/>
          </p:nvSpPr>
          <p:spPr bwMode="auto">
            <a:xfrm>
              <a:off x="300100" y="1654775"/>
              <a:ext cx="272525" cy="116750"/>
            </a:xfrm>
            <a:custGeom>
              <a:avLst/>
              <a:gdLst/>
              <a:ahLst/>
              <a:cxnLst/>
              <a:rect l="l" t="t" r="r" b="b"/>
              <a:pathLst>
                <a:path w="10901" h="4670" fill="none" extrusionOk="0">
                  <a:moveTo>
                    <a:pt x="1" y="4670"/>
                  </a:moveTo>
                  <a:lnTo>
                    <a:pt x="1090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" name="Google Shape;3849;p52"/>
            <p:cNvSpPr/>
            <p:nvPr/>
          </p:nvSpPr>
          <p:spPr bwMode="auto">
            <a:xfrm>
              <a:off x="564725" y="1658099"/>
              <a:ext cx="223825" cy="252225"/>
            </a:xfrm>
            <a:custGeom>
              <a:avLst/>
              <a:gdLst/>
              <a:ahLst/>
              <a:cxnLst/>
              <a:rect l="l" t="t" r="r" b="b"/>
              <a:pathLst>
                <a:path w="8953" h="10089" fill="none" extrusionOk="0">
                  <a:moveTo>
                    <a:pt x="1" y="0"/>
                  </a:moveTo>
                  <a:lnTo>
                    <a:pt x="8952" y="1008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" name="Google Shape;3850;p52"/>
            <p:cNvSpPr/>
            <p:nvPr/>
          </p:nvSpPr>
          <p:spPr bwMode="auto">
            <a:xfrm>
              <a:off x="809075" y="1695300"/>
              <a:ext cx="109500" cy="215025"/>
            </a:xfrm>
            <a:custGeom>
              <a:avLst/>
              <a:gdLst/>
              <a:ahLst/>
              <a:cxnLst/>
              <a:rect l="l" t="t" r="r" b="b"/>
              <a:pathLst>
                <a:path w="4380" h="8601" fill="none" extrusionOk="0">
                  <a:moveTo>
                    <a:pt x="1" y="8601"/>
                  </a:moveTo>
                  <a:lnTo>
                    <a:pt x="438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" name="Google Shape;3851;p52"/>
            <p:cNvSpPr/>
            <p:nvPr/>
          </p:nvSpPr>
          <p:spPr bwMode="auto">
            <a:xfrm>
              <a:off x="560800" y="1654775"/>
              <a:ext cx="369875" cy="40550"/>
            </a:xfrm>
            <a:custGeom>
              <a:avLst/>
              <a:gdLst/>
              <a:ahLst/>
              <a:cxnLst/>
              <a:rect l="l" t="t" r="r" b="b"/>
              <a:pathLst>
                <a:path w="14795" h="1622" fill="none" extrusionOk="0">
                  <a:moveTo>
                    <a:pt x="14795" y="1621"/>
                  </a:moveTo>
                  <a:lnTo>
                    <a:pt x="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" name="Google Shape;3852;p52"/>
            <p:cNvSpPr/>
            <p:nvPr/>
          </p:nvSpPr>
          <p:spPr bwMode="auto">
            <a:xfrm>
              <a:off x="560800" y="1525625"/>
              <a:ext cx="722200" cy="129175"/>
            </a:xfrm>
            <a:custGeom>
              <a:avLst/>
              <a:gdLst/>
              <a:ahLst/>
              <a:cxnLst/>
              <a:rect l="l" t="t" r="r" b="b"/>
              <a:pathLst>
                <a:path w="28888" h="5167" fill="none" extrusionOk="0">
                  <a:moveTo>
                    <a:pt x="28887" y="1"/>
                  </a:moveTo>
                  <a:lnTo>
                    <a:pt x="0" y="516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" name="Google Shape;3853;p52"/>
            <p:cNvSpPr/>
            <p:nvPr/>
          </p:nvSpPr>
          <p:spPr bwMode="auto">
            <a:xfrm>
              <a:off x="1154750" y="1525625"/>
              <a:ext cx="128250" cy="363850"/>
            </a:xfrm>
            <a:custGeom>
              <a:avLst/>
              <a:gdLst/>
              <a:ahLst/>
              <a:cxnLst/>
              <a:rect l="l" t="t" r="r" b="b"/>
              <a:pathLst>
                <a:path w="5130" h="14554" fill="none" extrusionOk="0">
                  <a:moveTo>
                    <a:pt x="5129" y="1"/>
                  </a:moveTo>
                  <a:lnTo>
                    <a:pt x="0" y="14553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" name="Google Shape;3854;p52"/>
            <p:cNvSpPr/>
            <p:nvPr/>
          </p:nvSpPr>
          <p:spPr bwMode="auto">
            <a:xfrm>
              <a:off x="918550" y="1695300"/>
              <a:ext cx="236225" cy="194175"/>
            </a:xfrm>
            <a:custGeom>
              <a:avLst/>
              <a:gdLst/>
              <a:ahLst/>
              <a:cxnLst/>
              <a:rect l="l" t="t" r="r" b="b"/>
              <a:pathLst>
                <a:path w="9449" h="7767" fill="none" extrusionOk="0">
                  <a:moveTo>
                    <a:pt x="1" y="0"/>
                  </a:moveTo>
                  <a:lnTo>
                    <a:pt x="9448" y="776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" name="Google Shape;3855;p52"/>
            <p:cNvSpPr/>
            <p:nvPr/>
          </p:nvSpPr>
          <p:spPr bwMode="auto">
            <a:xfrm>
              <a:off x="995075" y="1889450"/>
              <a:ext cx="159700" cy="215350"/>
            </a:xfrm>
            <a:custGeom>
              <a:avLst/>
              <a:gdLst/>
              <a:ahLst/>
              <a:cxnLst/>
              <a:rect l="l" t="t" r="r" b="b"/>
              <a:pathLst>
                <a:path w="6388" h="8614" fill="none" extrusionOk="0">
                  <a:moveTo>
                    <a:pt x="0" y="8613"/>
                  </a:moveTo>
                  <a:lnTo>
                    <a:pt x="6387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" name="Google Shape;3856;p52"/>
            <p:cNvSpPr/>
            <p:nvPr/>
          </p:nvSpPr>
          <p:spPr bwMode="auto">
            <a:xfrm>
              <a:off x="918550" y="1525625"/>
              <a:ext cx="364450" cy="169700"/>
            </a:xfrm>
            <a:custGeom>
              <a:avLst/>
              <a:gdLst/>
              <a:ahLst/>
              <a:cxnLst/>
              <a:rect l="l" t="t" r="r" b="b"/>
              <a:pathLst>
                <a:path w="14578" h="6788" fill="none" extrusionOk="0">
                  <a:moveTo>
                    <a:pt x="1" y="6787"/>
                  </a:moveTo>
                  <a:lnTo>
                    <a:pt x="14577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" name="Google Shape;3857;p52"/>
            <p:cNvSpPr/>
            <p:nvPr/>
          </p:nvSpPr>
          <p:spPr bwMode="auto">
            <a:xfrm>
              <a:off x="1154750" y="1889450"/>
              <a:ext cx="176025" cy="242250"/>
            </a:xfrm>
            <a:custGeom>
              <a:avLst/>
              <a:gdLst/>
              <a:ahLst/>
              <a:cxnLst/>
              <a:rect l="l" t="t" r="r" b="b"/>
              <a:pathLst>
                <a:path w="7041" h="9690" fill="none" extrusionOk="0">
                  <a:moveTo>
                    <a:pt x="0" y="0"/>
                  </a:moveTo>
                  <a:lnTo>
                    <a:pt x="7041" y="969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" name="Google Shape;3858;p52"/>
            <p:cNvSpPr/>
            <p:nvPr/>
          </p:nvSpPr>
          <p:spPr bwMode="auto">
            <a:xfrm>
              <a:off x="1330750" y="1821699"/>
              <a:ext cx="129150" cy="310000"/>
            </a:xfrm>
            <a:custGeom>
              <a:avLst/>
              <a:gdLst/>
              <a:ahLst/>
              <a:cxnLst/>
              <a:rect l="l" t="t" r="r" b="b"/>
              <a:pathLst>
                <a:path w="5166" h="12400" fill="none" extrusionOk="0">
                  <a:moveTo>
                    <a:pt x="1" y="12400"/>
                  </a:moveTo>
                  <a:lnTo>
                    <a:pt x="5166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" name="Google Shape;3859;p52"/>
            <p:cNvSpPr/>
            <p:nvPr/>
          </p:nvSpPr>
          <p:spPr bwMode="auto">
            <a:xfrm>
              <a:off x="1459875" y="1666875"/>
              <a:ext cx="175750" cy="154850"/>
            </a:xfrm>
            <a:custGeom>
              <a:avLst/>
              <a:gdLst/>
              <a:ahLst/>
              <a:cxnLst/>
              <a:rect l="l" t="t" r="r" b="b"/>
              <a:pathLst>
                <a:path w="7030" h="6194" fill="none" extrusionOk="0">
                  <a:moveTo>
                    <a:pt x="1" y="6194"/>
                  </a:moveTo>
                  <a:lnTo>
                    <a:pt x="7029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" name="Google Shape;3860;p52"/>
            <p:cNvSpPr/>
            <p:nvPr/>
          </p:nvSpPr>
          <p:spPr bwMode="auto">
            <a:xfrm>
              <a:off x="1154750" y="1821699"/>
              <a:ext cx="305150" cy="67775"/>
            </a:xfrm>
            <a:custGeom>
              <a:avLst/>
              <a:gdLst/>
              <a:ahLst/>
              <a:cxnLst/>
              <a:rect l="l" t="t" r="r" b="b"/>
              <a:pathLst>
                <a:path w="12206" h="2711" fill="none" extrusionOk="0">
                  <a:moveTo>
                    <a:pt x="0" y="2710"/>
                  </a:moveTo>
                  <a:lnTo>
                    <a:pt x="12206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" name="Google Shape;3861;p52"/>
            <p:cNvSpPr/>
            <p:nvPr/>
          </p:nvSpPr>
          <p:spPr bwMode="auto">
            <a:xfrm>
              <a:off x="1459875" y="1821699"/>
              <a:ext cx="134300" cy="433400"/>
            </a:xfrm>
            <a:custGeom>
              <a:avLst/>
              <a:gdLst/>
              <a:ahLst/>
              <a:cxnLst/>
              <a:rect l="l" t="t" r="r" b="b"/>
              <a:pathLst>
                <a:path w="5372" h="17336" fill="none" extrusionOk="0">
                  <a:moveTo>
                    <a:pt x="1" y="1"/>
                  </a:moveTo>
                  <a:lnTo>
                    <a:pt x="5372" y="1733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" name="Google Shape;3862;p52"/>
            <p:cNvSpPr/>
            <p:nvPr/>
          </p:nvSpPr>
          <p:spPr bwMode="auto">
            <a:xfrm>
              <a:off x="1594150" y="1889450"/>
              <a:ext cx="113150" cy="365650"/>
            </a:xfrm>
            <a:custGeom>
              <a:avLst/>
              <a:gdLst/>
              <a:ahLst/>
              <a:cxnLst/>
              <a:rect l="l" t="t" r="r" b="b"/>
              <a:pathLst>
                <a:path w="4526" h="14626" fill="none" extrusionOk="0">
                  <a:moveTo>
                    <a:pt x="1" y="14625"/>
                  </a:moveTo>
                  <a:lnTo>
                    <a:pt x="4525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" name="Google Shape;3863;p52"/>
            <p:cNvSpPr/>
            <p:nvPr/>
          </p:nvSpPr>
          <p:spPr bwMode="auto">
            <a:xfrm>
              <a:off x="1115425" y="2255075"/>
              <a:ext cx="478750" cy="165450"/>
            </a:xfrm>
            <a:custGeom>
              <a:avLst/>
              <a:gdLst/>
              <a:ahLst/>
              <a:cxnLst/>
              <a:rect l="l" t="t" r="r" b="b"/>
              <a:pathLst>
                <a:path w="19150" h="6618" fill="none" extrusionOk="0">
                  <a:moveTo>
                    <a:pt x="1" y="6617"/>
                  </a:moveTo>
                  <a:lnTo>
                    <a:pt x="1915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" name="Google Shape;3864;p52"/>
            <p:cNvSpPr/>
            <p:nvPr/>
          </p:nvSpPr>
          <p:spPr bwMode="auto">
            <a:xfrm>
              <a:off x="1530050" y="2255075"/>
              <a:ext cx="64125" cy="314825"/>
            </a:xfrm>
            <a:custGeom>
              <a:avLst/>
              <a:gdLst/>
              <a:ahLst/>
              <a:cxnLst/>
              <a:rect l="l" t="t" r="r" b="b"/>
              <a:pathLst>
                <a:path w="2565" h="12593" fill="none" extrusionOk="0">
                  <a:moveTo>
                    <a:pt x="2565" y="0"/>
                  </a:moveTo>
                  <a:lnTo>
                    <a:pt x="0" y="12593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" name="Google Shape;3865;p52"/>
            <p:cNvSpPr/>
            <p:nvPr/>
          </p:nvSpPr>
          <p:spPr bwMode="auto">
            <a:xfrm>
              <a:off x="1231250" y="2569875"/>
              <a:ext cx="310925" cy="132800"/>
            </a:xfrm>
            <a:custGeom>
              <a:avLst/>
              <a:gdLst/>
              <a:ahLst/>
              <a:cxnLst/>
              <a:rect l="l" t="t" r="r" b="b"/>
              <a:pathLst>
                <a:path w="12437" h="5312" fill="none" extrusionOk="0">
                  <a:moveTo>
                    <a:pt x="1" y="5311"/>
                  </a:moveTo>
                  <a:lnTo>
                    <a:pt x="12436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" name="Google Shape;3866;p52"/>
            <p:cNvSpPr/>
            <p:nvPr/>
          </p:nvSpPr>
          <p:spPr bwMode="auto">
            <a:xfrm>
              <a:off x="1113325" y="2131675"/>
              <a:ext cx="217450" cy="283400"/>
            </a:xfrm>
            <a:custGeom>
              <a:avLst/>
              <a:gdLst/>
              <a:ahLst/>
              <a:cxnLst/>
              <a:rect l="l" t="t" r="r" b="b"/>
              <a:pathLst>
                <a:path w="8698" h="11336" fill="none" extrusionOk="0">
                  <a:moveTo>
                    <a:pt x="8698" y="1"/>
                  </a:moveTo>
                  <a:lnTo>
                    <a:pt x="0" y="1133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" name="Google Shape;3867;p52"/>
            <p:cNvSpPr/>
            <p:nvPr/>
          </p:nvSpPr>
          <p:spPr bwMode="auto">
            <a:xfrm>
              <a:off x="1330750" y="2131675"/>
              <a:ext cx="284300" cy="114950"/>
            </a:xfrm>
            <a:custGeom>
              <a:avLst/>
              <a:gdLst/>
              <a:ahLst/>
              <a:cxnLst/>
              <a:rect l="l" t="t" r="r" b="b"/>
              <a:pathLst>
                <a:path w="11372" h="4598" fill="none" extrusionOk="0">
                  <a:moveTo>
                    <a:pt x="1" y="1"/>
                  </a:moveTo>
                  <a:lnTo>
                    <a:pt x="11372" y="4598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" name="Google Shape;3868;p52"/>
            <p:cNvSpPr/>
            <p:nvPr/>
          </p:nvSpPr>
          <p:spPr bwMode="auto">
            <a:xfrm>
              <a:off x="1615025" y="2089950"/>
              <a:ext cx="422200" cy="156675"/>
            </a:xfrm>
            <a:custGeom>
              <a:avLst/>
              <a:gdLst/>
              <a:ahLst/>
              <a:cxnLst/>
              <a:rect l="l" t="t" r="r" b="b"/>
              <a:pathLst>
                <a:path w="16888" h="6267" fill="none" extrusionOk="0">
                  <a:moveTo>
                    <a:pt x="1" y="6267"/>
                  </a:moveTo>
                  <a:lnTo>
                    <a:pt x="16888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" name="Google Shape;3869;p52"/>
            <p:cNvSpPr/>
            <p:nvPr/>
          </p:nvSpPr>
          <p:spPr bwMode="auto">
            <a:xfrm>
              <a:off x="2037200" y="2089950"/>
              <a:ext cx="233500" cy="303650"/>
            </a:xfrm>
            <a:custGeom>
              <a:avLst/>
              <a:gdLst/>
              <a:ahLst/>
              <a:cxnLst/>
              <a:rect l="l" t="t" r="r" b="b"/>
              <a:pathLst>
                <a:path w="9340" h="12146" fill="none" extrusionOk="0">
                  <a:moveTo>
                    <a:pt x="1" y="0"/>
                  </a:moveTo>
                  <a:lnTo>
                    <a:pt x="9339" y="1214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" name="Google Shape;3870;p52"/>
            <p:cNvSpPr/>
            <p:nvPr/>
          </p:nvSpPr>
          <p:spPr bwMode="auto">
            <a:xfrm>
              <a:off x="1596875" y="2246600"/>
              <a:ext cx="673825" cy="127050"/>
            </a:xfrm>
            <a:custGeom>
              <a:avLst/>
              <a:gdLst/>
              <a:ahLst/>
              <a:cxnLst/>
              <a:rect l="l" t="t" r="r" b="b"/>
              <a:pathLst>
                <a:path w="26953" h="5082" fill="none" extrusionOk="0">
                  <a:moveTo>
                    <a:pt x="26952" y="5081"/>
                  </a:moveTo>
                  <a:lnTo>
                    <a:pt x="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" name="Google Shape;3871;p52"/>
            <p:cNvSpPr/>
            <p:nvPr/>
          </p:nvSpPr>
          <p:spPr bwMode="auto">
            <a:xfrm>
              <a:off x="1596875" y="2246600"/>
              <a:ext cx="316975" cy="555875"/>
            </a:xfrm>
            <a:custGeom>
              <a:avLst/>
              <a:gdLst/>
              <a:ahLst/>
              <a:cxnLst/>
              <a:rect l="l" t="t" r="r" b="b"/>
              <a:pathLst>
                <a:path w="12679" h="22235" fill="none" extrusionOk="0">
                  <a:moveTo>
                    <a:pt x="1" y="1"/>
                  </a:moveTo>
                  <a:lnTo>
                    <a:pt x="12678" y="22234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1" name="Google Shape;3872;p52"/>
            <p:cNvSpPr/>
            <p:nvPr/>
          </p:nvSpPr>
          <p:spPr bwMode="auto">
            <a:xfrm>
              <a:off x="1596875" y="2246600"/>
              <a:ext cx="507800" cy="355075"/>
            </a:xfrm>
            <a:custGeom>
              <a:avLst/>
              <a:gdLst/>
              <a:ahLst/>
              <a:cxnLst/>
              <a:rect l="l" t="t" r="r" b="b"/>
              <a:pathLst>
                <a:path w="20312" h="14203" fill="none" extrusionOk="0">
                  <a:moveTo>
                    <a:pt x="1" y="1"/>
                  </a:moveTo>
                  <a:lnTo>
                    <a:pt x="20311" y="1420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" name="Google Shape;3873;p52"/>
            <p:cNvSpPr/>
            <p:nvPr/>
          </p:nvSpPr>
          <p:spPr bwMode="auto">
            <a:xfrm>
              <a:off x="1530050" y="2569875"/>
              <a:ext cx="383800" cy="232600"/>
            </a:xfrm>
            <a:custGeom>
              <a:avLst/>
              <a:gdLst/>
              <a:ahLst/>
              <a:cxnLst/>
              <a:rect l="l" t="t" r="r" b="b"/>
              <a:pathLst>
                <a:path w="15352" h="9304" fill="none" extrusionOk="0">
                  <a:moveTo>
                    <a:pt x="0" y="1"/>
                  </a:moveTo>
                  <a:lnTo>
                    <a:pt x="15351" y="9303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" name="Google Shape;3874;p52"/>
            <p:cNvSpPr/>
            <p:nvPr/>
          </p:nvSpPr>
          <p:spPr bwMode="auto">
            <a:xfrm>
              <a:off x="1530050" y="2569875"/>
              <a:ext cx="126425" cy="445800"/>
            </a:xfrm>
            <a:custGeom>
              <a:avLst/>
              <a:gdLst/>
              <a:ahLst/>
              <a:cxnLst/>
              <a:rect l="l" t="t" r="r" b="b"/>
              <a:pathLst>
                <a:path w="5057" h="17832" fill="none" extrusionOk="0">
                  <a:moveTo>
                    <a:pt x="5057" y="17832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" name="Google Shape;3875;p52"/>
            <p:cNvSpPr/>
            <p:nvPr/>
          </p:nvSpPr>
          <p:spPr bwMode="auto">
            <a:xfrm>
              <a:off x="1497375" y="3024425"/>
              <a:ext cx="164850" cy="32675"/>
            </a:xfrm>
            <a:custGeom>
              <a:avLst/>
              <a:gdLst/>
              <a:ahLst/>
              <a:cxnLst/>
              <a:rect l="l" t="t" r="r" b="b"/>
              <a:pathLst>
                <a:path w="6594" h="1307" fill="none" extrusionOk="0">
                  <a:moveTo>
                    <a:pt x="1" y="1307"/>
                  </a:moveTo>
                  <a:lnTo>
                    <a:pt x="6594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" name="Google Shape;3876;p52"/>
            <p:cNvSpPr/>
            <p:nvPr/>
          </p:nvSpPr>
          <p:spPr bwMode="auto">
            <a:xfrm>
              <a:off x="1662200" y="3024425"/>
              <a:ext cx="151250" cy="218975"/>
            </a:xfrm>
            <a:custGeom>
              <a:avLst/>
              <a:gdLst/>
              <a:ahLst/>
              <a:cxnLst/>
              <a:rect l="l" t="t" r="r" b="b"/>
              <a:pathLst>
                <a:path w="6050" h="8759" fill="none" extrusionOk="0">
                  <a:moveTo>
                    <a:pt x="1" y="0"/>
                  </a:moveTo>
                  <a:lnTo>
                    <a:pt x="6049" y="8758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" name="Google Shape;3877;p52"/>
            <p:cNvSpPr/>
            <p:nvPr/>
          </p:nvSpPr>
          <p:spPr bwMode="auto">
            <a:xfrm>
              <a:off x="1813725" y="3036525"/>
              <a:ext cx="32675" cy="206275"/>
            </a:xfrm>
            <a:custGeom>
              <a:avLst/>
              <a:gdLst/>
              <a:ahLst/>
              <a:cxnLst/>
              <a:rect l="l" t="t" r="r" b="b"/>
              <a:pathLst>
                <a:path w="1307" h="8251" fill="none" extrusionOk="0">
                  <a:moveTo>
                    <a:pt x="0" y="8250"/>
                  </a:moveTo>
                  <a:lnTo>
                    <a:pt x="1307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" name="Google Shape;3878;p52"/>
            <p:cNvSpPr/>
            <p:nvPr/>
          </p:nvSpPr>
          <p:spPr bwMode="auto">
            <a:xfrm>
              <a:off x="1813425" y="3243375"/>
              <a:ext cx="145175" cy="50525"/>
            </a:xfrm>
            <a:custGeom>
              <a:avLst/>
              <a:gdLst/>
              <a:ahLst/>
              <a:cxnLst/>
              <a:rect l="l" t="t" r="r" b="b"/>
              <a:pathLst>
                <a:path w="5807" h="2021" fill="none" extrusionOk="0">
                  <a:moveTo>
                    <a:pt x="0" y="0"/>
                  </a:moveTo>
                  <a:lnTo>
                    <a:pt x="5807" y="202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" name="Google Shape;3879;p52"/>
            <p:cNvSpPr/>
            <p:nvPr/>
          </p:nvSpPr>
          <p:spPr bwMode="auto">
            <a:xfrm>
              <a:off x="1949200" y="3290550"/>
              <a:ext cx="52350" cy="323300"/>
            </a:xfrm>
            <a:custGeom>
              <a:avLst/>
              <a:gdLst/>
              <a:ahLst/>
              <a:cxnLst/>
              <a:rect l="l" t="t" r="r" b="b"/>
              <a:pathLst>
                <a:path w="2094" h="12932" fill="none" extrusionOk="0">
                  <a:moveTo>
                    <a:pt x="1" y="1"/>
                  </a:moveTo>
                  <a:lnTo>
                    <a:pt x="2093" y="1293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9" name="Google Shape;3880;p52"/>
            <p:cNvSpPr/>
            <p:nvPr/>
          </p:nvSpPr>
          <p:spPr bwMode="auto">
            <a:xfrm>
              <a:off x="1113325" y="2415050"/>
              <a:ext cx="416750" cy="154850"/>
            </a:xfrm>
            <a:custGeom>
              <a:avLst/>
              <a:gdLst/>
              <a:ahLst/>
              <a:cxnLst/>
              <a:rect l="l" t="t" r="r" b="b"/>
              <a:pathLst>
                <a:path w="16670" h="6194" fill="none" extrusionOk="0">
                  <a:moveTo>
                    <a:pt x="0" y="0"/>
                  </a:moveTo>
                  <a:lnTo>
                    <a:pt x="16669" y="6194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0" name="Google Shape;3881;p52"/>
            <p:cNvSpPr/>
            <p:nvPr/>
          </p:nvSpPr>
          <p:spPr bwMode="auto">
            <a:xfrm>
              <a:off x="2032675" y="1784200"/>
              <a:ext cx="84100" cy="296100"/>
            </a:xfrm>
            <a:custGeom>
              <a:avLst/>
              <a:gdLst/>
              <a:ahLst/>
              <a:cxnLst/>
              <a:rect l="l" t="t" r="r" b="b"/>
              <a:pathLst>
                <a:path w="3364" h="11844" fill="none" extrusionOk="0">
                  <a:moveTo>
                    <a:pt x="0" y="11843"/>
                  </a:moveTo>
                  <a:lnTo>
                    <a:pt x="3363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1" name="Google Shape;3882;p52"/>
            <p:cNvSpPr/>
            <p:nvPr/>
          </p:nvSpPr>
          <p:spPr bwMode="auto">
            <a:xfrm>
              <a:off x="2116750" y="1784200"/>
              <a:ext cx="275225" cy="167575"/>
            </a:xfrm>
            <a:custGeom>
              <a:avLst/>
              <a:gdLst/>
              <a:ahLst/>
              <a:cxnLst/>
              <a:rect l="l" t="t" r="r" b="b"/>
              <a:pathLst>
                <a:path w="11009" h="6703" fill="none" extrusionOk="0">
                  <a:moveTo>
                    <a:pt x="0" y="1"/>
                  </a:moveTo>
                  <a:lnTo>
                    <a:pt x="11008" y="670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2" name="Google Shape;3883;p52"/>
            <p:cNvSpPr/>
            <p:nvPr/>
          </p:nvSpPr>
          <p:spPr bwMode="auto">
            <a:xfrm>
              <a:off x="1166850" y="792275"/>
              <a:ext cx="1104150" cy="510800"/>
            </a:xfrm>
            <a:custGeom>
              <a:avLst/>
              <a:gdLst/>
              <a:ahLst/>
              <a:cxnLst/>
              <a:rect l="l" t="t" r="r" b="b"/>
              <a:pathLst>
                <a:path w="44166" h="20432" fill="none" extrusionOk="0">
                  <a:moveTo>
                    <a:pt x="7041" y="11529"/>
                  </a:moveTo>
                  <a:lnTo>
                    <a:pt x="22440" y="4162"/>
                  </a:lnTo>
                  <a:lnTo>
                    <a:pt x="34815" y="0"/>
                  </a:lnTo>
                  <a:lnTo>
                    <a:pt x="44166" y="484"/>
                  </a:lnTo>
                  <a:lnTo>
                    <a:pt x="38964" y="8565"/>
                  </a:lnTo>
                  <a:lnTo>
                    <a:pt x="33012" y="10065"/>
                  </a:lnTo>
                  <a:lnTo>
                    <a:pt x="22440" y="4839"/>
                  </a:lnTo>
                  <a:lnTo>
                    <a:pt x="18750" y="15424"/>
                  </a:lnTo>
                  <a:cubicBezTo>
                    <a:pt x="18750" y="15424"/>
                    <a:pt x="6206" y="11154"/>
                    <a:pt x="6557" y="11516"/>
                  </a:cubicBezTo>
                  <a:lnTo>
                    <a:pt x="0" y="2043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3" name="Google Shape;3884;p52"/>
            <p:cNvSpPr/>
            <p:nvPr/>
          </p:nvSpPr>
          <p:spPr bwMode="auto">
            <a:xfrm>
              <a:off x="1154750" y="1080175"/>
              <a:ext cx="231975" cy="222900"/>
            </a:xfrm>
            <a:custGeom>
              <a:avLst/>
              <a:gdLst/>
              <a:ahLst/>
              <a:cxnLst/>
              <a:rect l="l" t="t" r="r" b="b"/>
              <a:pathLst>
                <a:path w="9279" h="8916" fill="none" extrusionOk="0">
                  <a:moveTo>
                    <a:pt x="0" y="8916"/>
                  </a:moveTo>
                  <a:lnTo>
                    <a:pt x="9279" y="6883"/>
                  </a:lnTo>
                  <a:lnTo>
                    <a:pt x="704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4" name="Google Shape;3885;p52"/>
            <p:cNvSpPr/>
            <p:nvPr/>
          </p:nvSpPr>
          <p:spPr bwMode="auto">
            <a:xfrm>
              <a:off x="1382775" y="1177850"/>
              <a:ext cx="252850" cy="62325"/>
            </a:xfrm>
            <a:custGeom>
              <a:avLst/>
              <a:gdLst/>
              <a:ahLst/>
              <a:cxnLst/>
              <a:rect l="l" t="t" r="r" b="b"/>
              <a:pathLst>
                <a:path w="10114" h="2493" fill="none" extrusionOk="0">
                  <a:moveTo>
                    <a:pt x="0" y="2493"/>
                  </a:moveTo>
                  <a:lnTo>
                    <a:pt x="10113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5" name="Google Shape;3886;p52"/>
            <p:cNvSpPr/>
            <p:nvPr/>
          </p:nvSpPr>
          <p:spPr bwMode="auto">
            <a:xfrm>
              <a:off x="1647375" y="1043875"/>
              <a:ext cx="344800" cy="134000"/>
            </a:xfrm>
            <a:custGeom>
              <a:avLst/>
              <a:gdLst/>
              <a:ahLst/>
              <a:cxnLst/>
              <a:rect l="l" t="t" r="r" b="b"/>
              <a:pathLst>
                <a:path w="13792" h="5360" fill="none" extrusionOk="0">
                  <a:moveTo>
                    <a:pt x="1" y="5360"/>
                  </a:moveTo>
                  <a:lnTo>
                    <a:pt x="1379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6" name="Google Shape;3887;p52"/>
            <p:cNvSpPr/>
            <p:nvPr/>
          </p:nvSpPr>
          <p:spPr bwMode="auto">
            <a:xfrm>
              <a:off x="1992150" y="792275"/>
              <a:ext cx="54750" cy="263725"/>
            </a:xfrm>
            <a:custGeom>
              <a:avLst/>
              <a:gdLst/>
              <a:ahLst/>
              <a:cxnLst/>
              <a:rect l="l" t="t" r="r" b="b"/>
              <a:pathLst>
                <a:path w="2190" h="10549" fill="none" extrusionOk="0">
                  <a:moveTo>
                    <a:pt x="0" y="10549"/>
                  </a:moveTo>
                  <a:lnTo>
                    <a:pt x="219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7" name="Google Shape;3888;p52"/>
            <p:cNvSpPr/>
            <p:nvPr/>
          </p:nvSpPr>
          <p:spPr bwMode="auto">
            <a:xfrm>
              <a:off x="2046875" y="792275"/>
              <a:ext cx="82000" cy="202025"/>
            </a:xfrm>
            <a:custGeom>
              <a:avLst/>
              <a:gdLst/>
              <a:ahLst/>
              <a:cxnLst/>
              <a:rect l="l" t="t" r="r" b="b"/>
              <a:pathLst>
                <a:path w="3280" h="8081" fill="none" extrusionOk="0">
                  <a:moveTo>
                    <a:pt x="1" y="0"/>
                  </a:moveTo>
                  <a:lnTo>
                    <a:pt x="3279" y="808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8" name="Google Shape;3889;p52"/>
            <p:cNvSpPr/>
            <p:nvPr/>
          </p:nvSpPr>
          <p:spPr bwMode="auto">
            <a:xfrm>
              <a:off x="1509175" y="1303050"/>
              <a:ext cx="189350" cy="181475"/>
            </a:xfrm>
            <a:custGeom>
              <a:avLst/>
              <a:gdLst/>
              <a:ahLst/>
              <a:cxnLst/>
              <a:rect l="l" t="t" r="r" b="b"/>
              <a:pathLst>
                <a:path w="7574" h="7259" fill="none" extrusionOk="0">
                  <a:moveTo>
                    <a:pt x="1" y="2323"/>
                  </a:moveTo>
                  <a:lnTo>
                    <a:pt x="2577" y="7259"/>
                  </a:lnTo>
                  <a:lnTo>
                    <a:pt x="7573" y="4114"/>
                  </a:lnTo>
                  <a:lnTo>
                    <a:pt x="5541" y="1"/>
                  </a:lnTo>
                  <a:lnTo>
                    <a:pt x="352" y="2323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9" name="Google Shape;3890;p52"/>
            <p:cNvSpPr/>
            <p:nvPr/>
          </p:nvSpPr>
          <p:spPr bwMode="auto">
            <a:xfrm>
              <a:off x="1850300" y="1393775"/>
              <a:ext cx="487825" cy="350525"/>
            </a:xfrm>
            <a:custGeom>
              <a:avLst/>
              <a:gdLst/>
              <a:ahLst/>
              <a:cxnLst/>
              <a:rect l="l" t="t" r="r" b="b"/>
              <a:pathLst>
                <a:path w="19513" h="14021" fill="none" extrusionOk="0">
                  <a:moveTo>
                    <a:pt x="19513" y="14021"/>
                  </a:moveTo>
                  <a:lnTo>
                    <a:pt x="14844" y="968"/>
                  </a:lnTo>
                  <a:lnTo>
                    <a:pt x="5674" y="1"/>
                  </a:lnTo>
                  <a:lnTo>
                    <a:pt x="1" y="968"/>
                  </a:lnTo>
                  <a:lnTo>
                    <a:pt x="8977" y="2674"/>
                  </a:lnTo>
                  <a:lnTo>
                    <a:pt x="14360" y="10102"/>
                  </a:lnTo>
                  <a:lnTo>
                    <a:pt x="19029" y="1402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0" name="Google Shape;3891;p52"/>
            <p:cNvSpPr/>
            <p:nvPr/>
          </p:nvSpPr>
          <p:spPr bwMode="auto">
            <a:xfrm>
              <a:off x="1787100" y="1207200"/>
              <a:ext cx="158800" cy="32975"/>
            </a:xfrm>
            <a:custGeom>
              <a:avLst/>
              <a:gdLst/>
              <a:ahLst/>
              <a:cxnLst/>
              <a:rect l="l" t="t" r="r" b="b"/>
              <a:pathLst>
                <a:path w="6352" h="1319" fill="none" extrusionOk="0">
                  <a:moveTo>
                    <a:pt x="1" y="1319"/>
                  </a:moveTo>
                  <a:lnTo>
                    <a:pt x="635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1" name="Google Shape;3892;p52"/>
            <p:cNvSpPr/>
            <p:nvPr/>
          </p:nvSpPr>
          <p:spPr bwMode="auto">
            <a:xfrm>
              <a:off x="1585700" y="1315150"/>
              <a:ext cx="49925" cy="169675"/>
            </a:xfrm>
            <a:custGeom>
              <a:avLst/>
              <a:gdLst/>
              <a:ahLst/>
              <a:cxnLst/>
              <a:rect l="l" t="t" r="r" b="b"/>
              <a:pathLst>
                <a:path w="1997" h="6787" fill="none" extrusionOk="0">
                  <a:moveTo>
                    <a:pt x="0" y="6787"/>
                  </a:moveTo>
                  <a:lnTo>
                    <a:pt x="1996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2" name="Google Shape;3893;p52"/>
            <p:cNvSpPr/>
            <p:nvPr/>
          </p:nvSpPr>
          <p:spPr bwMode="auto">
            <a:xfrm>
              <a:off x="1517949" y="1361125"/>
              <a:ext cx="180575" cy="44775"/>
            </a:xfrm>
            <a:custGeom>
              <a:avLst/>
              <a:gdLst/>
              <a:ahLst/>
              <a:cxnLst/>
              <a:rect l="l" t="t" r="r" b="b"/>
              <a:pathLst>
                <a:path w="7223" h="1791" fill="none" extrusionOk="0">
                  <a:moveTo>
                    <a:pt x="7222" y="1791"/>
                  </a:moveTo>
                  <a:lnTo>
                    <a:pt x="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3" name="Google Shape;3894;p52"/>
            <p:cNvSpPr/>
            <p:nvPr/>
          </p:nvSpPr>
          <p:spPr bwMode="auto">
            <a:xfrm>
              <a:off x="2004250" y="1395000"/>
              <a:ext cx="70475" cy="65350"/>
            </a:xfrm>
            <a:custGeom>
              <a:avLst/>
              <a:gdLst/>
              <a:ahLst/>
              <a:cxnLst/>
              <a:rect l="l" t="t" r="r" b="b"/>
              <a:pathLst>
                <a:path w="2819" h="2614" fill="none" extrusionOk="0">
                  <a:moveTo>
                    <a:pt x="2819" y="2613"/>
                  </a:moveTo>
                  <a:lnTo>
                    <a:pt x="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4" name="Google Shape;3895;p52"/>
            <p:cNvSpPr/>
            <p:nvPr/>
          </p:nvSpPr>
          <p:spPr bwMode="auto">
            <a:xfrm>
              <a:off x="2074700" y="1417975"/>
              <a:ext cx="134600" cy="42375"/>
            </a:xfrm>
            <a:custGeom>
              <a:avLst/>
              <a:gdLst/>
              <a:ahLst/>
              <a:cxnLst/>
              <a:rect l="l" t="t" r="r" b="b"/>
              <a:pathLst>
                <a:path w="5384" h="1695" fill="none" extrusionOk="0">
                  <a:moveTo>
                    <a:pt x="1" y="1694"/>
                  </a:moveTo>
                  <a:lnTo>
                    <a:pt x="5384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5" name="Google Shape;3896;p52"/>
            <p:cNvSpPr/>
            <p:nvPr/>
          </p:nvSpPr>
          <p:spPr bwMode="auto">
            <a:xfrm>
              <a:off x="2209275" y="1417975"/>
              <a:ext cx="25" cy="228050"/>
            </a:xfrm>
            <a:custGeom>
              <a:avLst/>
              <a:gdLst/>
              <a:ahLst/>
              <a:cxnLst/>
              <a:rect l="l" t="t" r="r" b="b"/>
              <a:pathLst>
                <a:path w="1" h="9122" fill="none" extrusionOk="0">
                  <a:moveTo>
                    <a:pt x="1" y="0"/>
                  </a:moveTo>
                  <a:lnTo>
                    <a:pt x="1" y="912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6" name="Google Shape;3897;p52"/>
            <p:cNvSpPr/>
            <p:nvPr/>
          </p:nvSpPr>
          <p:spPr bwMode="auto">
            <a:xfrm>
              <a:off x="2442750" y="780475"/>
              <a:ext cx="856175" cy="991650"/>
            </a:xfrm>
            <a:custGeom>
              <a:avLst/>
              <a:gdLst/>
              <a:ahLst/>
              <a:cxnLst/>
              <a:rect l="l" t="t" r="r" b="b"/>
              <a:pathLst>
                <a:path w="34247" h="39666" fill="none" extrusionOk="0">
                  <a:moveTo>
                    <a:pt x="13" y="16730"/>
                  </a:moveTo>
                  <a:lnTo>
                    <a:pt x="7162" y="27690"/>
                  </a:lnTo>
                  <a:lnTo>
                    <a:pt x="8480" y="39666"/>
                  </a:lnTo>
                  <a:lnTo>
                    <a:pt x="18182" y="34138"/>
                  </a:lnTo>
                  <a:lnTo>
                    <a:pt x="26371" y="29807"/>
                  </a:lnTo>
                  <a:cubicBezTo>
                    <a:pt x="26371" y="29807"/>
                    <a:pt x="33605" y="34694"/>
                    <a:pt x="33932" y="35456"/>
                  </a:cubicBezTo>
                  <a:cubicBezTo>
                    <a:pt x="34246" y="36218"/>
                    <a:pt x="32263" y="18388"/>
                    <a:pt x="32263" y="18388"/>
                  </a:cubicBezTo>
                  <a:lnTo>
                    <a:pt x="28428" y="2928"/>
                  </a:lnTo>
                  <a:lnTo>
                    <a:pt x="12932" y="1"/>
                  </a:lnTo>
                  <a:lnTo>
                    <a:pt x="1670" y="2650"/>
                  </a:lnTo>
                  <a:lnTo>
                    <a:pt x="0" y="1714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7" name="Google Shape;3898;p52"/>
            <p:cNvSpPr/>
            <p:nvPr/>
          </p:nvSpPr>
          <p:spPr bwMode="auto">
            <a:xfrm>
              <a:off x="2484475" y="846700"/>
              <a:ext cx="198725" cy="221400"/>
            </a:xfrm>
            <a:custGeom>
              <a:avLst/>
              <a:gdLst/>
              <a:ahLst/>
              <a:cxnLst/>
              <a:rect l="l" t="t" r="r" b="b"/>
              <a:pathLst>
                <a:path w="7949" h="8856" fill="none" extrusionOk="0">
                  <a:moveTo>
                    <a:pt x="1" y="1"/>
                  </a:moveTo>
                  <a:lnTo>
                    <a:pt x="7948" y="885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8" name="Google Shape;3899;p52"/>
            <p:cNvSpPr/>
            <p:nvPr/>
          </p:nvSpPr>
          <p:spPr bwMode="auto">
            <a:xfrm>
              <a:off x="2683175" y="1068075"/>
              <a:ext cx="82875" cy="313625"/>
            </a:xfrm>
            <a:custGeom>
              <a:avLst/>
              <a:gdLst/>
              <a:ahLst/>
              <a:cxnLst/>
              <a:rect l="l" t="t" r="r" b="b"/>
              <a:pathLst>
                <a:path w="3315" h="12545" fill="none" extrusionOk="0">
                  <a:moveTo>
                    <a:pt x="0" y="1"/>
                  </a:moveTo>
                  <a:lnTo>
                    <a:pt x="3315" y="1254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9" name="Google Shape;3900;p52"/>
            <p:cNvSpPr/>
            <p:nvPr/>
          </p:nvSpPr>
          <p:spPr bwMode="auto">
            <a:xfrm>
              <a:off x="2778125" y="780475"/>
              <a:ext cx="190850" cy="351425"/>
            </a:xfrm>
            <a:custGeom>
              <a:avLst/>
              <a:gdLst/>
              <a:ahLst/>
              <a:cxnLst/>
              <a:rect l="l" t="t" r="r" b="b"/>
              <a:pathLst>
                <a:path w="7634" h="14057" fill="none" extrusionOk="0">
                  <a:moveTo>
                    <a:pt x="7634" y="14057"/>
                  </a:moveTo>
                  <a:lnTo>
                    <a:pt x="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0" name="Google Shape;3901;p52"/>
            <p:cNvSpPr/>
            <p:nvPr/>
          </p:nvSpPr>
          <p:spPr bwMode="auto">
            <a:xfrm>
              <a:off x="2695275" y="1068075"/>
              <a:ext cx="261600" cy="63825"/>
            </a:xfrm>
            <a:custGeom>
              <a:avLst/>
              <a:gdLst/>
              <a:ahLst/>
              <a:cxnLst/>
              <a:rect l="l" t="t" r="r" b="b"/>
              <a:pathLst>
                <a:path w="10464" h="2553" fill="none" extrusionOk="0">
                  <a:moveTo>
                    <a:pt x="0" y="1"/>
                  </a:moveTo>
                  <a:lnTo>
                    <a:pt x="10464" y="2553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1" name="Google Shape;3902;p52"/>
            <p:cNvSpPr/>
            <p:nvPr/>
          </p:nvSpPr>
          <p:spPr bwMode="auto">
            <a:xfrm>
              <a:off x="2683175" y="780475"/>
              <a:ext cx="94975" cy="287625"/>
            </a:xfrm>
            <a:custGeom>
              <a:avLst/>
              <a:gdLst/>
              <a:ahLst/>
              <a:cxnLst/>
              <a:rect l="l" t="t" r="r" b="b"/>
              <a:pathLst>
                <a:path w="3799" h="11505" fill="none" extrusionOk="0">
                  <a:moveTo>
                    <a:pt x="0" y="11505"/>
                  </a:moveTo>
                  <a:lnTo>
                    <a:pt x="379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2" name="Google Shape;3903;p52"/>
            <p:cNvSpPr/>
            <p:nvPr/>
          </p:nvSpPr>
          <p:spPr bwMode="auto">
            <a:xfrm>
              <a:off x="2443050" y="1068075"/>
              <a:ext cx="240150" cy="130675"/>
            </a:xfrm>
            <a:custGeom>
              <a:avLst/>
              <a:gdLst/>
              <a:ahLst/>
              <a:cxnLst/>
              <a:rect l="l" t="t" r="r" b="b"/>
              <a:pathLst>
                <a:path w="9606" h="5227" fill="none" extrusionOk="0">
                  <a:moveTo>
                    <a:pt x="1" y="5226"/>
                  </a:moveTo>
                  <a:lnTo>
                    <a:pt x="9605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3" name="Google Shape;3904;p52"/>
            <p:cNvSpPr/>
            <p:nvPr/>
          </p:nvSpPr>
          <p:spPr bwMode="auto">
            <a:xfrm>
              <a:off x="2621775" y="1381675"/>
              <a:ext cx="144275" cy="85925"/>
            </a:xfrm>
            <a:custGeom>
              <a:avLst/>
              <a:gdLst/>
              <a:ahLst/>
              <a:cxnLst/>
              <a:rect l="l" t="t" r="r" b="b"/>
              <a:pathLst>
                <a:path w="5771" h="3437" fill="none" extrusionOk="0">
                  <a:moveTo>
                    <a:pt x="1" y="3436"/>
                  </a:moveTo>
                  <a:lnTo>
                    <a:pt x="577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4" name="Google Shape;3905;p52"/>
            <p:cNvSpPr/>
            <p:nvPr/>
          </p:nvSpPr>
          <p:spPr bwMode="auto">
            <a:xfrm>
              <a:off x="2766025" y="1381675"/>
              <a:ext cx="123425" cy="241675"/>
            </a:xfrm>
            <a:custGeom>
              <a:avLst/>
              <a:gdLst/>
              <a:ahLst/>
              <a:cxnLst/>
              <a:rect l="l" t="t" r="r" b="b"/>
              <a:pathLst>
                <a:path w="4937" h="9667" fill="none" extrusionOk="0">
                  <a:moveTo>
                    <a:pt x="1" y="1"/>
                  </a:moveTo>
                  <a:lnTo>
                    <a:pt x="4936" y="966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5" name="Google Shape;3906;p52"/>
            <p:cNvSpPr/>
            <p:nvPr/>
          </p:nvSpPr>
          <p:spPr bwMode="auto">
            <a:xfrm>
              <a:off x="2654450" y="1381675"/>
              <a:ext cx="111600" cy="387725"/>
            </a:xfrm>
            <a:custGeom>
              <a:avLst/>
              <a:gdLst/>
              <a:ahLst/>
              <a:cxnLst/>
              <a:rect l="l" t="t" r="r" b="b"/>
              <a:pathLst>
                <a:path w="4464" h="15509" fill="none" extrusionOk="0">
                  <a:moveTo>
                    <a:pt x="0" y="15509"/>
                  </a:moveTo>
                  <a:lnTo>
                    <a:pt x="4464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6" name="Google Shape;3907;p52"/>
            <p:cNvSpPr/>
            <p:nvPr/>
          </p:nvSpPr>
          <p:spPr bwMode="auto">
            <a:xfrm>
              <a:off x="2443050" y="1198725"/>
              <a:ext cx="323000" cy="182975"/>
            </a:xfrm>
            <a:custGeom>
              <a:avLst/>
              <a:gdLst/>
              <a:ahLst/>
              <a:cxnLst/>
              <a:rect l="l" t="t" r="r" b="b"/>
              <a:pathLst>
                <a:path w="12920" h="7319" fill="none" extrusionOk="0">
                  <a:moveTo>
                    <a:pt x="1" y="0"/>
                  </a:moveTo>
                  <a:lnTo>
                    <a:pt x="12920" y="731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7" name="Google Shape;3908;p52"/>
            <p:cNvSpPr/>
            <p:nvPr/>
          </p:nvSpPr>
          <p:spPr bwMode="auto">
            <a:xfrm>
              <a:off x="2766025" y="1123125"/>
              <a:ext cx="211125" cy="253450"/>
            </a:xfrm>
            <a:custGeom>
              <a:avLst/>
              <a:gdLst/>
              <a:ahLst/>
              <a:cxnLst/>
              <a:rect l="l" t="t" r="r" b="b"/>
              <a:pathLst>
                <a:path w="8445" h="10138" fill="none" extrusionOk="0">
                  <a:moveTo>
                    <a:pt x="8444" y="0"/>
                  </a:moveTo>
                  <a:lnTo>
                    <a:pt x="1" y="10137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8" name="Google Shape;3909;p52"/>
            <p:cNvSpPr/>
            <p:nvPr/>
          </p:nvSpPr>
          <p:spPr bwMode="auto">
            <a:xfrm>
              <a:off x="2968950" y="1133400"/>
              <a:ext cx="133100" cy="392250"/>
            </a:xfrm>
            <a:custGeom>
              <a:avLst/>
              <a:gdLst/>
              <a:ahLst/>
              <a:cxnLst/>
              <a:rect l="l" t="t" r="r" b="b"/>
              <a:pathLst>
                <a:path w="5324" h="15690" fill="none" extrusionOk="0">
                  <a:moveTo>
                    <a:pt x="1" y="0"/>
                  </a:moveTo>
                  <a:lnTo>
                    <a:pt x="5323" y="1569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9" name="Google Shape;3910;p52"/>
            <p:cNvSpPr/>
            <p:nvPr/>
          </p:nvSpPr>
          <p:spPr bwMode="auto">
            <a:xfrm>
              <a:off x="2766025" y="1381675"/>
              <a:ext cx="336025" cy="143975"/>
            </a:xfrm>
            <a:custGeom>
              <a:avLst/>
              <a:gdLst/>
              <a:ahLst/>
              <a:cxnLst/>
              <a:rect l="l" t="t" r="r" b="b"/>
              <a:pathLst>
                <a:path w="13441" h="5759" fill="none" extrusionOk="0">
                  <a:moveTo>
                    <a:pt x="1" y="1"/>
                  </a:moveTo>
                  <a:lnTo>
                    <a:pt x="13440" y="575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0" name="Google Shape;3911;p52"/>
            <p:cNvSpPr/>
            <p:nvPr/>
          </p:nvSpPr>
          <p:spPr bwMode="auto">
            <a:xfrm>
              <a:off x="3102025" y="1240150"/>
              <a:ext cx="147600" cy="285500"/>
            </a:xfrm>
            <a:custGeom>
              <a:avLst/>
              <a:gdLst/>
              <a:ahLst/>
              <a:cxnLst/>
              <a:rect l="l" t="t" r="r" b="b"/>
              <a:pathLst>
                <a:path w="5904" h="11420" fill="none" extrusionOk="0">
                  <a:moveTo>
                    <a:pt x="0" y="11420"/>
                  </a:moveTo>
                  <a:lnTo>
                    <a:pt x="5904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1" name="Google Shape;3912;p52"/>
            <p:cNvSpPr/>
            <p:nvPr/>
          </p:nvSpPr>
          <p:spPr bwMode="auto">
            <a:xfrm>
              <a:off x="2969875" y="861825"/>
              <a:ext cx="185700" cy="270075"/>
            </a:xfrm>
            <a:custGeom>
              <a:avLst/>
              <a:gdLst/>
              <a:ahLst/>
              <a:cxnLst/>
              <a:rect l="l" t="t" r="r" b="b"/>
              <a:pathLst>
                <a:path w="7428" h="10803" fill="none" extrusionOk="0">
                  <a:moveTo>
                    <a:pt x="0" y="10803"/>
                  </a:moveTo>
                  <a:lnTo>
                    <a:pt x="7428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2" name="Google Shape;3913;p52"/>
            <p:cNvSpPr/>
            <p:nvPr/>
          </p:nvSpPr>
          <p:spPr bwMode="auto">
            <a:xfrm>
              <a:off x="2969875" y="1131875"/>
              <a:ext cx="275225" cy="116775"/>
            </a:xfrm>
            <a:custGeom>
              <a:avLst/>
              <a:gdLst/>
              <a:ahLst/>
              <a:cxnLst/>
              <a:rect l="l" t="t" r="r" b="b"/>
              <a:pathLst>
                <a:path w="11009" h="4671" fill="none" extrusionOk="0">
                  <a:moveTo>
                    <a:pt x="0" y="1"/>
                  </a:moveTo>
                  <a:lnTo>
                    <a:pt x="11008" y="467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3" name="Google Shape;3914;p52"/>
            <p:cNvSpPr/>
            <p:nvPr/>
          </p:nvSpPr>
          <p:spPr bwMode="auto">
            <a:xfrm>
              <a:off x="3349700" y="2603750"/>
              <a:ext cx="1343375" cy="1817575"/>
            </a:xfrm>
            <a:custGeom>
              <a:avLst/>
              <a:gdLst/>
              <a:ahLst/>
              <a:cxnLst/>
              <a:rect l="l" t="t" r="r" b="b"/>
              <a:pathLst>
                <a:path w="53735" h="72703" fill="none" extrusionOk="0">
                  <a:moveTo>
                    <a:pt x="27593" y="71880"/>
                  </a:moveTo>
                  <a:lnTo>
                    <a:pt x="23771" y="58694"/>
                  </a:lnTo>
                  <a:lnTo>
                    <a:pt x="22936" y="46731"/>
                  </a:lnTo>
                  <a:lnTo>
                    <a:pt x="19972" y="37380"/>
                  </a:lnTo>
                  <a:lnTo>
                    <a:pt x="11674" y="32686"/>
                  </a:lnTo>
                  <a:lnTo>
                    <a:pt x="1" y="27001"/>
                  </a:lnTo>
                  <a:lnTo>
                    <a:pt x="1392" y="10610"/>
                  </a:lnTo>
                  <a:lnTo>
                    <a:pt x="17517" y="1"/>
                  </a:lnTo>
                  <a:lnTo>
                    <a:pt x="29747" y="5384"/>
                  </a:lnTo>
                  <a:lnTo>
                    <a:pt x="43827" y="21291"/>
                  </a:lnTo>
                  <a:lnTo>
                    <a:pt x="49343" y="27122"/>
                  </a:lnTo>
                  <a:lnTo>
                    <a:pt x="53735" y="25815"/>
                  </a:lnTo>
                  <a:lnTo>
                    <a:pt x="50347" y="35940"/>
                  </a:lnTo>
                  <a:lnTo>
                    <a:pt x="47093" y="38214"/>
                  </a:lnTo>
                  <a:lnTo>
                    <a:pt x="44069" y="44275"/>
                  </a:lnTo>
                  <a:lnTo>
                    <a:pt x="45073" y="51944"/>
                  </a:lnTo>
                  <a:lnTo>
                    <a:pt x="42170" y="55694"/>
                  </a:lnTo>
                  <a:lnTo>
                    <a:pt x="38227" y="66025"/>
                  </a:lnTo>
                  <a:lnTo>
                    <a:pt x="27593" y="7270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4" name="Google Shape;3915;p52"/>
            <p:cNvSpPr/>
            <p:nvPr/>
          </p:nvSpPr>
          <p:spPr bwMode="auto">
            <a:xfrm>
              <a:off x="3385100" y="2877449"/>
              <a:ext cx="295475" cy="291550"/>
            </a:xfrm>
            <a:custGeom>
              <a:avLst/>
              <a:gdLst/>
              <a:ahLst/>
              <a:cxnLst/>
              <a:rect l="l" t="t" r="r" b="b"/>
              <a:pathLst>
                <a:path w="11819" h="11662" fill="none" extrusionOk="0">
                  <a:moveTo>
                    <a:pt x="0" y="0"/>
                  </a:moveTo>
                  <a:lnTo>
                    <a:pt x="11819" y="1166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5" name="Google Shape;3916;p52"/>
            <p:cNvSpPr/>
            <p:nvPr/>
          </p:nvSpPr>
          <p:spPr bwMode="auto">
            <a:xfrm>
              <a:off x="3680550" y="2603750"/>
              <a:ext cx="106775" cy="565250"/>
            </a:xfrm>
            <a:custGeom>
              <a:avLst/>
              <a:gdLst/>
              <a:ahLst/>
              <a:cxnLst/>
              <a:rect l="l" t="t" r="r" b="b"/>
              <a:pathLst>
                <a:path w="4271" h="22610" fill="none" extrusionOk="0">
                  <a:moveTo>
                    <a:pt x="1" y="22610"/>
                  </a:moveTo>
                  <a:lnTo>
                    <a:pt x="427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6" name="Google Shape;3917;p52"/>
            <p:cNvSpPr/>
            <p:nvPr/>
          </p:nvSpPr>
          <p:spPr bwMode="auto">
            <a:xfrm>
              <a:off x="3787300" y="2603750"/>
              <a:ext cx="225625" cy="660225"/>
            </a:xfrm>
            <a:custGeom>
              <a:avLst/>
              <a:gdLst/>
              <a:ahLst/>
              <a:cxnLst/>
              <a:rect l="l" t="t" r="r" b="b"/>
              <a:pathLst>
                <a:path w="9025" h="26409" fill="none" extrusionOk="0">
                  <a:moveTo>
                    <a:pt x="1" y="1"/>
                  </a:moveTo>
                  <a:lnTo>
                    <a:pt x="9025" y="26408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7" name="Google Shape;3918;p52"/>
            <p:cNvSpPr/>
            <p:nvPr/>
          </p:nvSpPr>
          <p:spPr bwMode="auto">
            <a:xfrm>
              <a:off x="4093350" y="2738325"/>
              <a:ext cx="140350" cy="442775"/>
            </a:xfrm>
            <a:custGeom>
              <a:avLst/>
              <a:gdLst/>
              <a:ahLst/>
              <a:cxnLst/>
              <a:rect l="l" t="t" r="r" b="b"/>
              <a:pathLst>
                <a:path w="5614" h="17711" fill="none" extrusionOk="0">
                  <a:moveTo>
                    <a:pt x="5614" y="17711"/>
                  </a:moveTo>
                  <a:lnTo>
                    <a:pt x="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8" name="Google Shape;3919;p52"/>
            <p:cNvSpPr/>
            <p:nvPr/>
          </p:nvSpPr>
          <p:spPr bwMode="auto">
            <a:xfrm>
              <a:off x="4012900" y="2738325"/>
              <a:ext cx="80475" cy="525650"/>
            </a:xfrm>
            <a:custGeom>
              <a:avLst/>
              <a:gdLst/>
              <a:ahLst/>
              <a:cxnLst/>
              <a:rect l="l" t="t" r="r" b="b"/>
              <a:pathLst>
                <a:path w="3219" h="21026" fill="none" extrusionOk="0">
                  <a:moveTo>
                    <a:pt x="3219" y="1"/>
                  </a:moveTo>
                  <a:lnTo>
                    <a:pt x="1" y="2102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9" name="Google Shape;3920;p52"/>
            <p:cNvSpPr/>
            <p:nvPr/>
          </p:nvSpPr>
          <p:spPr bwMode="auto">
            <a:xfrm>
              <a:off x="4015025" y="3249125"/>
              <a:ext cx="183000" cy="352025"/>
            </a:xfrm>
            <a:custGeom>
              <a:avLst/>
              <a:gdLst/>
              <a:ahLst/>
              <a:cxnLst/>
              <a:rect l="l" t="t" r="r" b="b"/>
              <a:pathLst>
                <a:path w="7320" h="14081" fill="none" extrusionOk="0">
                  <a:moveTo>
                    <a:pt x="7319" y="14081"/>
                  </a:moveTo>
                  <a:lnTo>
                    <a:pt x="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0" name="Google Shape;3921;p52"/>
            <p:cNvSpPr/>
            <p:nvPr/>
          </p:nvSpPr>
          <p:spPr bwMode="auto">
            <a:xfrm>
              <a:off x="4198000" y="3181075"/>
              <a:ext cx="35700" cy="420075"/>
            </a:xfrm>
            <a:custGeom>
              <a:avLst/>
              <a:gdLst/>
              <a:ahLst/>
              <a:cxnLst/>
              <a:rect l="l" t="t" r="r" b="b"/>
              <a:pathLst>
                <a:path w="1428" h="16803" fill="none" extrusionOk="0">
                  <a:moveTo>
                    <a:pt x="0" y="16803"/>
                  </a:moveTo>
                  <a:lnTo>
                    <a:pt x="1428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1" name="Google Shape;3922;p52"/>
            <p:cNvSpPr/>
            <p:nvPr/>
          </p:nvSpPr>
          <p:spPr bwMode="auto">
            <a:xfrm>
              <a:off x="4013225" y="3179575"/>
              <a:ext cx="220175" cy="70775"/>
            </a:xfrm>
            <a:custGeom>
              <a:avLst/>
              <a:gdLst/>
              <a:ahLst/>
              <a:cxnLst/>
              <a:rect l="l" t="t" r="r" b="b"/>
              <a:pathLst>
                <a:path w="8807" h="2831" fill="none" extrusionOk="0">
                  <a:moveTo>
                    <a:pt x="8806" y="0"/>
                  </a:moveTo>
                  <a:lnTo>
                    <a:pt x="0" y="283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2" name="Google Shape;3923;p52"/>
            <p:cNvSpPr/>
            <p:nvPr/>
          </p:nvSpPr>
          <p:spPr bwMode="auto">
            <a:xfrm>
              <a:off x="3680550" y="3168975"/>
              <a:ext cx="338125" cy="80175"/>
            </a:xfrm>
            <a:custGeom>
              <a:avLst/>
              <a:gdLst/>
              <a:ahLst/>
              <a:cxnLst/>
              <a:rect l="l" t="t" r="r" b="b"/>
              <a:pathLst>
                <a:path w="13525" h="3207" fill="none" extrusionOk="0">
                  <a:moveTo>
                    <a:pt x="1" y="1"/>
                  </a:moveTo>
                  <a:lnTo>
                    <a:pt x="13525" y="320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3" name="Google Shape;3924;p52"/>
            <p:cNvSpPr/>
            <p:nvPr/>
          </p:nvSpPr>
          <p:spPr bwMode="auto">
            <a:xfrm>
              <a:off x="3641550" y="3168975"/>
              <a:ext cx="39025" cy="251950"/>
            </a:xfrm>
            <a:custGeom>
              <a:avLst/>
              <a:gdLst/>
              <a:ahLst/>
              <a:cxnLst/>
              <a:rect l="l" t="t" r="r" b="b"/>
              <a:pathLst>
                <a:path w="1561" h="10078" fill="none" extrusionOk="0">
                  <a:moveTo>
                    <a:pt x="1561" y="1"/>
                  </a:moveTo>
                  <a:lnTo>
                    <a:pt x="0" y="10077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4" name="Google Shape;3925;p52"/>
            <p:cNvSpPr/>
            <p:nvPr/>
          </p:nvSpPr>
          <p:spPr bwMode="auto">
            <a:xfrm>
              <a:off x="3364525" y="3168975"/>
              <a:ext cx="316050" cy="109800"/>
            </a:xfrm>
            <a:custGeom>
              <a:avLst/>
              <a:gdLst/>
              <a:ahLst/>
              <a:cxnLst/>
              <a:rect l="l" t="t" r="r" b="b"/>
              <a:pathLst>
                <a:path w="12642" h="4392" fill="none" extrusionOk="0">
                  <a:moveTo>
                    <a:pt x="0" y="4392"/>
                  </a:moveTo>
                  <a:lnTo>
                    <a:pt x="12642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5" name="Google Shape;3926;p52"/>
            <p:cNvSpPr/>
            <p:nvPr/>
          </p:nvSpPr>
          <p:spPr bwMode="auto">
            <a:xfrm>
              <a:off x="3680550" y="3168975"/>
              <a:ext cx="160000" cy="375025"/>
            </a:xfrm>
            <a:custGeom>
              <a:avLst/>
              <a:gdLst/>
              <a:ahLst/>
              <a:cxnLst/>
              <a:rect l="l" t="t" r="r" b="b"/>
              <a:pathLst>
                <a:path w="6400" h="15001" fill="none" extrusionOk="0">
                  <a:moveTo>
                    <a:pt x="1" y="1"/>
                  </a:moveTo>
                  <a:lnTo>
                    <a:pt x="6400" y="1500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6" name="Google Shape;3927;p52"/>
            <p:cNvSpPr/>
            <p:nvPr/>
          </p:nvSpPr>
          <p:spPr bwMode="auto">
            <a:xfrm>
              <a:off x="3840525" y="3249125"/>
              <a:ext cx="178150" cy="294875"/>
            </a:xfrm>
            <a:custGeom>
              <a:avLst/>
              <a:gdLst/>
              <a:ahLst/>
              <a:cxnLst/>
              <a:rect l="l" t="t" r="r" b="b"/>
              <a:pathLst>
                <a:path w="7126" h="11795" fill="none" extrusionOk="0">
                  <a:moveTo>
                    <a:pt x="1" y="11795"/>
                  </a:moveTo>
                  <a:lnTo>
                    <a:pt x="7126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7" name="Google Shape;3928;p52"/>
            <p:cNvSpPr/>
            <p:nvPr/>
          </p:nvSpPr>
          <p:spPr bwMode="auto">
            <a:xfrm>
              <a:off x="3929450" y="3247600"/>
              <a:ext cx="83475" cy="524425"/>
            </a:xfrm>
            <a:custGeom>
              <a:avLst/>
              <a:gdLst/>
              <a:ahLst/>
              <a:cxnLst/>
              <a:rect l="l" t="t" r="r" b="b"/>
              <a:pathLst>
                <a:path w="3339" h="20977" fill="none" extrusionOk="0">
                  <a:moveTo>
                    <a:pt x="0" y="20977"/>
                  </a:moveTo>
                  <a:lnTo>
                    <a:pt x="333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8" name="Google Shape;3929;p52"/>
            <p:cNvSpPr/>
            <p:nvPr/>
          </p:nvSpPr>
          <p:spPr bwMode="auto">
            <a:xfrm>
              <a:off x="3902525" y="3601125"/>
              <a:ext cx="295500" cy="170899"/>
            </a:xfrm>
            <a:custGeom>
              <a:avLst/>
              <a:gdLst/>
              <a:ahLst/>
              <a:cxnLst/>
              <a:rect l="l" t="t" r="r" b="b"/>
              <a:pathLst>
                <a:path w="11820" h="6836" fill="none" extrusionOk="0">
                  <a:moveTo>
                    <a:pt x="1" y="6836"/>
                  </a:moveTo>
                  <a:lnTo>
                    <a:pt x="1181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9" name="Google Shape;3930;p52"/>
            <p:cNvSpPr/>
            <p:nvPr/>
          </p:nvSpPr>
          <p:spPr bwMode="auto">
            <a:xfrm>
              <a:off x="4201025" y="3131475"/>
              <a:ext cx="235300" cy="464850"/>
            </a:xfrm>
            <a:custGeom>
              <a:avLst/>
              <a:gdLst/>
              <a:ahLst/>
              <a:cxnLst/>
              <a:rect l="l" t="t" r="r" b="b"/>
              <a:pathLst>
                <a:path w="9412" h="18594" fill="none" extrusionOk="0">
                  <a:moveTo>
                    <a:pt x="0" y="18593"/>
                  </a:moveTo>
                  <a:lnTo>
                    <a:pt x="941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0" name="Google Shape;3931;p52"/>
            <p:cNvSpPr/>
            <p:nvPr/>
          </p:nvSpPr>
          <p:spPr bwMode="auto">
            <a:xfrm>
              <a:off x="4233675" y="3136024"/>
              <a:ext cx="222300" cy="45075"/>
            </a:xfrm>
            <a:custGeom>
              <a:avLst/>
              <a:gdLst/>
              <a:ahLst/>
              <a:cxnLst/>
              <a:rect l="l" t="t" r="r" b="b"/>
              <a:pathLst>
                <a:path w="8892" h="1803" fill="none" extrusionOk="0">
                  <a:moveTo>
                    <a:pt x="1" y="1803"/>
                  </a:moveTo>
                  <a:lnTo>
                    <a:pt x="8892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1" name="Google Shape;3932;p52"/>
            <p:cNvSpPr/>
            <p:nvPr/>
          </p:nvSpPr>
          <p:spPr bwMode="auto">
            <a:xfrm>
              <a:off x="4455950" y="3147500"/>
              <a:ext cx="71100" cy="411625"/>
            </a:xfrm>
            <a:custGeom>
              <a:avLst/>
              <a:gdLst/>
              <a:ahLst/>
              <a:cxnLst/>
              <a:rect l="l" t="t" r="r" b="b"/>
              <a:pathLst>
                <a:path w="2844" h="16465" fill="none" extrusionOk="0">
                  <a:moveTo>
                    <a:pt x="1" y="1"/>
                  </a:moveTo>
                  <a:lnTo>
                    <a:pt x="2843" y="16464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2" name="Google Shape;3933;p52"/>
            <p:cNvSpPr/>
            <p:nvPr/>
          </p:nvSpPr>
          <p:spPr bwMode="auto">
            <a:xfrm>
              <a:off x="4198000" y="3559100"/>
              <a:ext cx="329050" cy="41750"/>
            </a:xfrm>
            <a:custGeom>
              <a:avLst/>
              <a:gdLst/>
              <a:ahLst/>
              <a:cxnLst/>
              <a:rect l="l" t="t" r="r" b="b"/>
              <a:pathLst>
                <a:path w="13162" h="1670" fill="none" extrusionOk="0">
                  <a:moveTo>
                    <a:pt x="13161" y="0"/>
                  </a:moveTo>
                  <a:lnTo>
                    <a:pt x="0" y="167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3" name="Google Shape;3934;p52"/>
            <p:cNvSpPr/>
            <p:nvPr/>
          </p:nvSpPr>
          <p:spPr bwMode="auto">
            <a:xfrm>
              <a:off x="4198000" y="3589050"/>
              <a:ext cx="205975" cy="407075"/>
            </a:xfrm>
            <a:custGeom>
              <a:avLst/>
              <a:gdLst/>
              <a:ahLst/>
              <a:cxnLst/>
              <a:rect l="l" t="t" r="r" b="b"/>
              <a:pathLst>
                <a:path w="8239" h="16283" fill="none" extrusionOk="0">
                  <a:moveTo>
                    <a:pt x="0" y="0"/>
                  </a:moveTo>
                  <a:lnTo>
                    <a:pt x="8238" y="1628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4" name="Google Shape;3935;p52"/>
            <p:cNvSpPr/>
            <p:nvPr/>
          </p:nvSpPr>
          <p:spPr bwMode="auto">
            <a:xfrm>
              <a:off x="4185900" y="3589050"/>
              <a:ext cx="12125" cy="523800"/>
            </a:xfrm>
            <a:custGeom>
              <a:avLst/>
              <a:gdLst/>
              <a:ahLst/>
              <a:cxnLst/>
              <a:rect l="l" t="t" r="r" b="b"/>
              <a:pathLst>
                <a:path w="485" h="20952" fill="none" extrusionOk="0">
                  <a:moveTo>
                    <a:pt x="0" y="20952"/>
                  </a:moveTo>
                  <a:lnTo>
                    <a:pt x="484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5" name="Google Shape;3936;p52"/>
            <p:cNvSpPr/>
            <p:nvPr/>
          </p:nvSpPr>
          <p:spPr bwMode="auto">
            <a:xfrm>
              <a:off x="4185900" y="4100725"/>
              <a:ext cx="119475" cy="168475"/>
            </a:xfrm>
            <a:custGeom>
              <a:avLst/>
              <a:gdLst/>
              <a:ahLst/>
              <a:cxnLst/>
              <a:rect l="l" t="t" r="r" b="b"/>
              <a:pathLst>
                <a:path w="4779" h="6739" fill="none" extrusionOk="0">
                  <a:moveTo>
                    <a:pt x="4779" y="6739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6" name="Google Shape;3937;p52"/>
            <p:cNvSpPr/>
            <p:nvPr/>
          </p:nvSpPr>
          <p:spPr bwMode="auto">
            <a:xfrm>
              <a:off x="3958775" y="4085900"/>
              <a:ext cx="227149" cy="14850"/>
            </a:xfrm>
            <a:custGeom>
              <a:avLst/>
              <a:gdLst/>
              <a:ahLst/>
              <a:cxnLst/>
              <a:rect l="l" t="t" r="r" b="b"/>
              <a:pathLst>
                <a:path w="9086" h="594" fill="none" extrusionOk="0">
                  <a:moveTo>
                    <a:pt x="9085" y="594"/>
                  </a:moveTo>
                  <a:lnTo>
                    <a:pt x="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7" name="Google Shape;3938;p52"/>
            <p:cNvSpPr/>
            <p:nvPr/>
          </p:nvSpPr>
          <p:spPr bwMode="auto">
            <a:xfrm>
              <a:off x="4185900" y="3996100"/>
              <a:ext cx="218075" cy="104650"/>
            </a:xfrm>
            <a:custGeom>
              <a:avLst/>
              <a:gdLst/>
              <a:ahLst/>
              <a:cxnLst/>
              <a:rect l="l" t="t" r="r" b="b"/>
              <a:pathLst>
                <a:path w="8723" h="4186" fill="none" extrusionOk="0">
                  <a:moveTo>
                    <a:pt x="0" y="4186"/>
                  </a:moveTo>
                  <a:lnTo>
                    <a:pt x="8722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8" name="Google Shape;3939;p52"/>
            <p:cNvSpPr/>
            <p:nvPr/>
          </p:nvSpPr>
          <p:spPr bwMode="auto">
            <a:xfrm>
              <a:off x="4334375" y="2852350"/>
              <a:ext cx="111025" cy="283700"/>
            </a:xfrm>
            <a:custGeom>
              <a:avLst/>
              <a:gdLst/>
              <a:ahLst/>
              <a:cxnLst/>
              <a:rect l="l" t="t" r="r" b="b"/>
              <a:pathLst>
                <a:path w="4441" h="11348" fill="none" extrusionOk="0">
                  <a:moveTo>
                    <a:pt x="4440" y="11347"/>
                  </a:moveTo>
                  <a:lnTo>
                    <a:pt x="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9" name="Google Shape;3940;p52"/>
            <p:cNvSpPr/>
            <p:nvPr/>
          </p:nvSpPr>
          <p:spPr bwMode="auto">
            <a:xfrm>
              <a:off x="3385100" y="2652150"/>
              <a:ext cx="158175" cy="225325"/>
            </a:xfrm>
            <a:custGeom>
              <a:avLst/>
              <a:gdLst/>
              <a:ahLst/>
              <a:cxnLst/>
              <a:rect l="l" t="t" r="r" b="b"/>
              <a:pathLst>
                <a:path w="6327" h="9013" fill="none" extrusionOk="0">
                  <a:moveTo>
                    <a:pt x="0" y="9012"/>
                  </a:moveTo>
                  <a:lnTo>
                    <a:pt x="6327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0" name="Google Shape;3941;p52"/>
            <p:cNvSpPr/>
            <p:nvPr/>
          </p:nvSpPr>
          <p:spPr bwMode="auto">
            <a:xfrm>
              <a:off x="3544150" y="2591975"/>
              <a:ext cx="256175" cy="64425"/>
            </a:xfrm>
            <a:custGeom>
              <a:avLst/>
              <a:gdLst/>
              <a:ahLst/>
              <a:cxnLst/>
              <a:rect l="l" t="t" r="r" b="b"/>
              <a:pathLst>
                <a:path w="10247" h="2577" fill="none" extrusionOk="0">
                  <a:moveTo>
                    <a:pt x="1" y="2577"/>
                  </a:moveTo>
                  <a:lnTo>
                    <a:pt x="10247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1" name="Google Shape;3942;p52"/>
            <p:cNvSpPr/>
            <p:nvPr/>
          </p:nvSpPr>
          <p:spPr bwMode="auto">
            <a:xfrm>
              <a:off x="3473100" y="1177850"/>
              <a:ext cx="3833475" cy="2175325"/>
            </a:xfrm>
            <a:custGeom>
              <a:avLst/>
              <a:gdLst/>
              <a:ahLst/>
              <a:cxnLst/>
              <a:rect l="l" t="t" r="r" b="b"/>
              <a:pathLst>
                <a:path w="153339" h="87013" fill="none" extrusionOk="0">
                  <a:moveTo>
                    <a:pt x="24811" y="62214"/>
                  </a:moveTo>
                  <a:lnTo>
                    <a:pt x="34452" y="66980"/>
                  </a:lnTo>
                  <a:lnTo>
                    <a:pt x="37549" y="69920"/>
                  </a:lnTo>
                  <a:lnTo>
                    <a:pt x="41274" y="77698"/>
                  </a:lnTo>
                  <a:lnTo>
                    <a:pt x="46270" y="79222"/>
                  </a:lnTo>
                  <a:lnTo>
                    <a:pt x="55899" y="72775"/>
                  </a:lnTo>
                  <a:lnTo>
                    <a:pt x="52645" y="69085"/>
                  </a:lnTo>
                  <a:lnTo>
                    <a:pt x="48291" y="70234"/>
                  </a:lnTo>
                  <a:lnTo>
                    <a:pt x="46585" y="64634"/>
                  </a:lnTo>
                  <a:lnTo>
                    <a:pt x="48774" y="66097"/>
                  </a:lnTo>
                  <a:lnTo>
                    <a:pt x="59698" y="70234"/>
                  </a:lnTo>
                  <a:lnTo>
                    <a:pt x="65988" y="72279"/>
                  </a:lnTo>
                  <a:lnTo>
                    <a:pt x="66315" y="75944"/>
                  </a:lnTo>
                  <a:lnTo>
                    <a:pt x="70960" y="87013"/>
                  </a:lnTo>
                  <a:lnTo>
                    <a:pt x="76573" y="75944"/>
                  </a:lnTo>
                  <a:lnTo>
                    <a:pt x="80831" y="72932"/>
                  </a:lnTo>
                  <a:lnTo>
                    <a:pt x="86069" y="78146"/>
                  </a:lnTo>
                  <a:lnTo>
                    <a:pt x="88355" y="83928"/>
                  </a:lnTo>
                  <a:lnTo>
                    <a:pt x="94633" y="84037"/>
                  </a:lnTo>
                  <a:lnTo>
                    <a:pt x="94270" y="74299"/>
                  </a:lnTo>
                  <a:lnTo>
                    <a:pt x="100936" y="72690"/>
                  </a:lnTo>
                  <a:lnTo>
                    <a:pt x="106682" y="64307"/>
                  </a:lnTo>
                  <a:lnTo>
                    <a:pt x="106319" y="56553"/>
                  </a:lnTo>
                  <a:lnTo>
                    <a:pt x="103416" y="54690"/>
                  </a:lnTo>
                  <a:lnTo>
                    <a:pt x="106827" y="53105"/>
                  </a:lnTo>
                  <a:lnTo>
                    <a:pt x="120194" y="45339"/>
                  </a:lnTo>
                  <a:lnTo>
                    <a:pt x="122528" y="36859"/>
                  </a:lnTo>
                  <a:lnTo>
                    <a:pt x="118851" y="35493"/>
                  </a:lnTo>
                  <a:lnTo>
                    <a:pt x="125093" y="28464"/>
                  </a:lnTo>
                  <a:lnTo>
                    <a:pt x="148536" y="25972"/>
                  </a:lnTo>
                  <a:lnTo>
                    <a:pt x="153339" y="12255"/>
                  </a:lnTo>
                  <a:lnTo>
                    <a:pt x="125468" y="6255"/>
                  </a:lnTo>
                  <a:lnTo>
                    <a:pt x="101758" y="5432"/>
                  </a:lnTo>
                  <a:lnTo>
                    <a:pt x="85016" y="1"/>
                  </a:lnTo>
                  <a:lnTo>
                    <a:pt x="60532" y="12255"/>
                  </a:lnTo>
                  <a:lnTo>
                    <a:pt x="39714" y="20214"/>
                  </a:lnTo>
                  <a:lnTo>
                    <a:pt x="35444" y="13089"/>
                  </a:lnTo>
                  <a:lnTo>
                    <a:pt x="22186" y="13464"/>
                  </a:lnTo>
                  <a:lnTo>
                    <a:pt x="15291" y="21351"/>
                  </a:lnTo>
                  <a:lnTo>
                    <a:pt x="11831" y="27484"/>
                  </a:lnTo>
                  <a:lnTo>
                    <a:pt x="21581" y="26614"/>
                  </a:lnTo>
                  <a:lnTo>
                    <a:pt x="24532" y="19561"/>
                  </a:lnTo>
                  <a:lnTo>
                    <a:pt x="29480" y="22694"/>
                  </a:lnTo>
                  <a:lnTo>
                    <a:pt x="24811" y="32964"/>
                  </a:lnTo>
                  <a:lnTo>
                    <a:pt x="20262" y="35541"/>
                  </a:lnTo>
                  <a:lnTo>
                    <a:pt x="15569" y="31368"/>
                  </a:lnTo>
                  <a:lnTo>
                    <a:pt x="15061" y="35650"/>
                  </a:lnTo>
                  <a:lnTo>
                    <a:pt x="11057" y="37924"/>
                  </a:lnTo>
                  <a:lnTo>
                    <a:pt x="6024" y="43089"/>
                  </a:lnTo>
                  <a:lnTo>
                    <a:pt x="6387" y="49210"/>
                  </a:lnTo>
                  <a:lnTo>
                    <a:pt x="992" y="49210"/>
                  </a:lnTo>
                  <a:lnTo>
                    <a:pt x="0" y="52198"/>
                  </a:lnTo>
                  <a:lnTo>
                    <a:pt x="835" y="57037"/>
                  </a:lnTo>
                  <a:lnTo>
                    <a:pt x="6726" y="55198"/>
                  </a:lnTo>
                  <a:lnTo>
                    <a:pt x="10924" y="50069"/>
                  </a:lnTo>
                  <a:lnTo>
                    <a:pt x="16367" y="50686"/>
                  </a:lnTo>
                  <a:lnTo>
                    <a:pt x="18049" y="46670"/>
                  </a:lnTo>
                  <a:lnTo>
                    <a:pt x="23093" y="54363"/>
                  </a:lnTo>
                  <a:lnTo>
                    <a:pt x="26528" y="56105"/>
                  </a:lnTo>
                  <a:lnTo>
                    <a:pt x="26734" y="52210"/>
                  </a:lnTo>
                  <a:lnTo>
                    <a:pt x="33835" y="47069"/>
                  </a:lnTo>
                  <a:lnTo>
                    <a:pt x="38069" y="49488"/>
                  </a:lnTo>
                  <a:lnTo>
                    <a:pt x="36278" y="53045"/>
                  </a:lnTo>
                  <a:lnTo>
                    <a:pt x="28343" y="55392"/>
                  </a:lnTo>
                  <a:cubicBezTo>
                    <a:pt x="28343" y="55392"/>
                    <a:pt x="31041" y="58888"/>
                    <a:pt x="31319" y="58984"/>
                  </a:cubicBezTo>
                  <a:cubicBezTo>
                    <a:pt x="31597" y="59069"/>
                    <a:pt x="36278" y="58150"/>
                    <a:pt x="36278" y="58150"/>
                  </a:cubicBezTo>
                  <a:lnTo>
                    <a:pt x="35456" y="61948"/>
                  </a:lnTo>
                  <a:lnTo>
                    <a:pt x="30920" y="63255"/>
                  </a:lnTo>
                  <a:lnTo>
                    <a:pt x="24823" y="6214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2" name="Google Shape;3943;p52"/>
            <p:cNvSpPr/>
            <p:nvPr/>
          </p:nvSpPr>
          <p:spPr bwMode="auto">
            <a:xfrm>
              <a:off x="3473100" y="2483100"/>
              <a:ext cx="168475" cy="66850"/>
            </a:xfrm>
            <a:custGeom>
              <a:avLst/>
              <a:gdLst/>
              <a:ahLst/>
              <a:cxnLst/>
              <a:rect l="l" t="t" r="r" b="b"/>
              <a:pathLst>
                <a:path w="6739" h="2674" fill="none" extrusionOk="0">
                  <a:moveTo>
                    <a:pt x="0" y="0"/>
                  </a:moveTo>
                  <a:lnTo>
                    <a:pt x="6738" y="2674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3" name="Google Shape;3944;p52"/>
            <p:cNvSpPr/>
            <p:nvPr/>
          </p:nvSpPr>
          <p:spPr bwMode="auto">
            <a:xfrm>
              <a:off x="3493949" y="2402950"/>
              <a:ext cx="138850" cy="200825"/>
            </a:xfrm>
            <a:custGeom>
              <a:avLst/>
              <a:gdLst/>
              <a:ahLst/>
              <a:cxnLst/>
              <a:rect l="l" t="t" r="r" b="b"/>
              <a:pathLst>
                <a:path w="5554" h="8033" fill="none" extrusionOk="0">
                  <a:moveTo>
                    <a:pt x="1" y="8033"/>
                  </a:moveTo>
                  <a:lnTo>
                    <a:pt x="5553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4" name="Google Shape;3945;p52"/>
            <p:cNvSpPr/>
            <p:nvPr/>
          </p:nvSpPr>
          <p:spPr bwMode="auto">
            <a:xfrm>
              <a:off x="3632775" y="2176750"/>
              <a:ext cx="356575" cy="226225"/>
            </a:xfrm>
            <a:custGeom>
              <a:avLst/>
              <a:gdLst/>
              <a:ahLst/>
              <a:cxnLst/>
              <a:rect l="l" t="t" r="r" b="b"/>
              <a:pathLst>
                <a:path w="14263" h="9049" fill="none" extrusionOk="0">
                  <a:moveTo>
                    <a:pt x="0" y="9049"/>
                  </a:moveTo>
                  <a:lnTo>
                    <a:pt x="14262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5" name="Google Shape;3946;p52"/>
            <p:cNvSpPr/>
            <p:nvPr/>
          </p:nvSpPr>
          <p:spPr bwMode="auto">
            <a:xfrm>
              <a:off x="3754650" y="2173125"/>
              <a:ext cx="246200" cy="254050"/>
            </a:xfrm>
            <a:custGeom>
              <a:avLst/>
              <a:gdLst/>
              <a:ahLst/>
              <a:cxnLst/>
              <a:rect l="l" t="t" r="r" b="b"/>
              <a:pathLst>
                <a:path w="9848" h="10162" fill="none" extrusionOk="0">
                  <a:moveTo>
                    <a:pt x="0" y="10161"/>
                  </a:moveTo>
                  <a:lnTo>
                    <a:pt x="9847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6" name="Google Shape;3947;p52"/>
            <p:cNvSpPr/>
            <p:nvPr/>
          </p:nvSpPr>
          <p:spPr bwMode="auto">
            <a:xfrm>
              <a:off x="3936100" y="2173125"/>
              <a:ext cx="64750" cy="167850"/>
            </a:xfrm>
            <a:custGeom>
              <a:avLst/>
              <a:gdLst/>
              <a:ahLst/>
              <a:cxnLst/>
              <a:rect l="l" t="t" r="r" b="b"/>
              <a:pathLst>
                <a:path w="2590" h="6714" fill="none" extrusionOk="0">
                  <a:moveTo>
                    <a:pt x="0" y="6714"/>
                  </a:moveTo>
                  <a:lnTo>
                    <a:pt x="2589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7" name="Google Shape;3948;p52"/>
            <p:cNvSpPr/>
            <p:nvPr/>
          </p:nvSpPr>
          <p:spPr bwMode="auto">
            <a:xfrm>
              <a:off x="3998100" y="2185200"/>
              <a:ext cx="145775" cy="309700"/>
            </a:xfrm>
            <a:custGeom>
              <a:avLst/>
              <a:gdLst/>
              <a:ahLst/>
              <a:cxnLst/>
              <a:rect l="l" t="t" r="r" b="b"/>
              <a:pathLst>
                <a:path w="5831" h="12388" fill="none" extrusionOk="0">
                  <a:moveTo>
                    <a:pt x="5831" y="12388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8" name="Google Shape;3949;p52"/>
            <p:cNvSpPr/>
            <p:nvPr/>
          </p:nvSpPr>
          <p:spPr bwMode="auto">
            <a:xfrm>
              <a:off x="3855350" y="2066350"/>
              <a:ext cx="142775" cy="118875"/>
            </a:xfrm>
            <a:custGeom>
              <a:avLst/>
              <a:gdLst/>
              <a:ahLst/>
              <a:cxnLst/>
              <a:rect l="l" t="t" r="r" b="b"/>
              <a:pathLst>
                <a:path w="5711" h="4755" fill="none" extrusionOk="0">
                  <a:moveTo>
                    <a:pt x="1" y="1"/>
                  </a:moveTo>
                  <a:lnTo>
                    <a:pt x="5710" y="475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9" name="Google Shape;3950;p52"/>
            <p:cNvSpPr/>
            <p:nvPr/>
          </p:nvSpPr>
          <p:spPr bwMode="auto">
            <a:xfrm>
              <a:off x="3749500" y="2125625"/>
              <a:ext cx="248625" cy="59599"/>
            </a:xfrm>
            <a:custGeom>
              <a:avLst/>
              <a:gdLst/>
              <a:ahLst/>
              <a:cxnLst/>
              <a:rect l="l" t="t" r="r" b="b"/>
              <a:pathLst>
                <a:path w="9945" h="2384" fill="none" extrusionOk="0">
                  <a:moveTo>
                    <a:pt x="1" y="1"/>
                  </a:moveTo>
                  <a:lnTo>
                    <a:pt x="9944" y="2384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0" name="Google Shape;3951;p52"/>
            <p:cNvSpPr/>
            <p:nvPr/>
          </p:nvSpPr>
          <p:spPr bwMode="auto">
            <a:xfrm>
              <a:off x="3632775" y="2185200"/>
              <a:ext cx="368075" cy="61425"/>
            </a:xfrm>
            <a:custGeom>
              <a:avLst/>
              <a:gdLst/>
              <a:ahLst/>
              <a:cxnLst/>
              <a:rect l="l" t="t" r="r" b="b"/>
              <a:pathLst>
                <a:path w="14723" h="2457" fill="none" extrusionOk="0">
                  <a:moveTo>
                    <a:pt x="0" y="2457"/>
                  </a:moveTo>
                  <a:lnTo>
                    <a:pt x="14722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1" name="Google Shape;3952;p52"/>
            <p:cNvSpPr/>
            <p:nvPr/>
          </p:nvSpPr>
          <p:spPr bwMode="auto">
            <a:xfrm>
              <a:off x="4093350" y="2001950"/>
              <a:ext cx="128250" cy="162725"/>
            </a:xfrm>
            <a:custGeom>
              <a:avLst/>
              <a:gdLst/>
              <a:ahLst/>
              <a:cxnLst/>
              <a:rect l="l" t="t" r="r" b="b"/>
              <a:pathLst>
                <a:path w="5130" h="6509" fill="none" extrusionOk="0">
                  <a:moveTo>
                    <a:pt x="5130" y="6508"/>
                  </a:moveTo>
                  <a:lnTo>
                    <a:pt x="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2" name="Google Shape;3953;p52"/>
            <p:cNvSpPr/>
            <p:nvPr/>
          </p:nvSpPr>
          <p:spPr bwMode="auto">
            <a:xfrm>
              <a:off x="4012900" y="2001950"/>
              <a:ext cx="80475" cy="174825"/>
            </a:xfrm>
            <a:custGeom>
              <a:avLst/>
              <a:gdLst/>
              <a:ahLst/>
              <a:cxnLst/>
              <a:rect l="l" t="t" r="r" b="b"/>
              <a:pathLst>
                <a:path w="3219" h="6993" fill="none" extrusionOk="0">
                  <a:moveTo>
                    <a:pt x="1" y="6992"/>
                  </a:moveTo>
                  <a:lnTo>
                    <a:pt x="3219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3" name="Google Shape;3954;p52"/>
            <p:cNvSpPr/>
            <p:nvPr/>
          </p:nvSpPr>
          <p:spPr bwMode="auto">
            <a:xfrm>
              <a:off x="3992350" y="2164650"/>
              <a:ext cx="229850" cy="22100"/>
            </a:xfrm>
            <a:custGeom>
              <a:avLst/>
              <a:gdLst/>
              <a:ahLst/>
              <a:cxnLst/>
              <a:rect l="l" t="t" r="r" b="b"/>
              <a:pathLst>
                <a:path w="9194" h="884" fill="none" extrusionOk="0">
                  <a:moveTo>
                    <a:pt x="0" y="883"/>
                  </a:moveTo>
                  <a:lnTo>
                    <a:pt x="9194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4" name="Google Shape;3955;p52"/>
            <p:cNvSpPr/>
            <p:nvPr/>
          </p:nvSpPr>
          <p:spPr bwMode="auto">
            <a:xfrm>
              <a:off x="4222175" y="2164650"/>
              <a:ext cx="83199" cy="188125"/>
            </a:xfrm>
            <a:custGeom>
              <a:avLst/>
              <a:gdLst/>
              <a:ahLst/>
              <a:cxnLst/>
              <a:rect l="l" t="t" r="r" b="b"/>
              <a:pathLst>
                <a:path w="3328" h="7525" fill="none" extrusionOk="0">
                  <a:moveTo>
                    <a:pt x="1" y="0"/>
                  </a:moveTo>
                  <a:lnTo>
                    <a:pt x="3328" y="752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5" name="Google Shape;3956;p52"/>
            <p:cNvSpPr/>
            <p:nvPr/>
          </p:nvSpPr>
          <p:spPr bwMode="auto">
            <a:xfrm>
              <a:off x="4305350" y="2014050"/>
              <a:ext cx="236525" cy="338725"/>
            </a:xfrm>
            <a:custGeom>
              <a:avLst/>
              <a:gdLst/>
              <a:ahLst/>
              <a:cxnLst/>
              <a:rect l="l" t="t" r="r" b="b"/>
              <a:pathLst>
                <a:path w="9461" h="13549" fill="none" extrusionOk="0">
                  <a:moveTo>
                    <a:pt x="1" y="13549"/>
                  </a:moveTo>
                  <a:lnTo>
                    <a:pt x="946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6" name="Google Shape;3957;p52"/>
            <p:cNvSpPr/>
            <p:nvPr/>
          </p:nvSpPr>
          <p:spPr bwMode="auto">
            <a:xfrm>
              <a:off x="4138725" y="2164650"/>
              <a:ext cx="83475" cy="319075"/>
            </a:xfrm>
            <a:custGeom>
              <a:avLst/>
              <a:gdLst/>
              <a:ahLst/>
              <a:cxnLst/>
              <a:rect l="l" t="t" r="r" b="b"/>
              <a:pathLst>
                <a:path w="3339" h="12763" fill="none" extrusionOk="0">
                  <a:moveTo>
                    <a:pt x="3339" y="0"/>
                  </a:moveTo>
                  <a:lnTo>
                    <a:pt x="0" y="1276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7" name="Google Shape;3958;p52"/>
            <p:cNvSpPr/>
            <p:nvPr/>
          </p:nvSpPr>
          <p:spPr bwMode="auto">
            <a:xfrm>
              <a:off x="4465925" y="1687425"/>
              <a:ext cx="75950" cy="326650"/>
            </a:xfrm>
            <a:custGeom>
              <a:avLst/>
              <a:gdLst/>
              <a:ahLst/>
              <a:cxnLst/>
              <a:rect l="l" t="t" r="r" b="b"/>
              <a:pathLst>
                <a:path w="3038" h="13066" fill="none" extrusionOk="0">
                  <a:moveTo>
                    <a:pt x="3037" y="13065"/>
                  </a:moveTo>
                  <a:lnTo>
                    <a:pt x="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8" name="Google Shape;3959;p52"/>
            <p:cNvSpPr/>
            <p:nvPr/>
          </p:nvSpPr>
          <p:spPr bwMode="auto">
            <a:xfrm>
              <a:off x="4210100" y="1757300"/>
              <a:ext cx="330850" cy="251925"/>
            </a:xfrm>
            <a:custGeom>
              <a:avLst/>
              <a:gdLst/>
              <a:ahLst/>
              <a:cxnLst/>
              <a:rect l="l" t="t" r="r" b="b"/>
              <a:pathLst>
                <a:path w="13234" h="10077" fill="none" extrusionOk="0">
                  <a:moveTo>
                    <a:pt x="0" y="0"/>
                  </a:moveTo>
                  <a:lnTo>
                    <a:pt x="13234" y="10077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9" name="Google Shape;3960;p52"/>
            <p:cNvSpPr/>
            <p:nvPr/>
          </p:nvSpPr>
          <p:spPr bwMode="auto">
            <a:xfrm>
              <a:off x="4209475" y="1505075"/>
              <a:ext cx="145800" cy="252250"/>
            </a:xfrm>
            <a:custGeom>
              <a:avLst/>
              <a:gdLst/>
              <a:ahLst/>
              <a:cxnLst/>
              <a:rect l="l" t="t" r="r" b="b"/>
              <a:pathLst>
                <a:path w="5832" h="10090" fill="none" extrusionOk="0">
                  <a:moveTo>
                    <a:pt x="5831" y="0"/>
                  </a:moveTo>
                  <a:lnTo>
                    <a:pt x="1" y="1008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0" name="Google Shape;3961;p52"/>
            <p:cNvSpPr/>
            <p:nvPr/>
          </p:nvSpPr>
          <p:spPr bwMode="auto">
            <a:xfrm>
              <a:off x="4209475" y="1678950"/>
              <a:ext cx="267975" cy="78375"/>
            </a:xfrm>
            <a:custGeom>
              <a:avLst/>
              <a:gdLst/>
              <a:ahLst/>
              <a:cxnLst/>
              <a:rect l="l" t="t" r="r" b="b"/>
              <a:pathLst>
                <a:path w="10719" h="3135" fill="none" extrusionOk="0">
                  <a:moveTo>
                    <a:pt x="1" y="3134"/>
                  </a:moveTo>
                  <a:lnTo>
                    <a:pt x="1071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1" name="Google Shape;3962;p52"/>
            <p:cNvSpPr/>
            <p:nvPr/>
          </p:nvSpPr>
          <p:spPr bwMode="auto">
            <a:xfrm>
              <a:off x="4018650" y="1505075"/>
              <a:ext cx="62625" cy="173900"/>
            </a:xfrm>
            <a:custGeom>
              <a:avLst/>
              <a:gdLst/>
              <a:ahLst/>
              <a:cxnLst/>
              <a:rect l="l" t="t" r="r" b="b"/>
              <a:pathLst>
                <a:path w="2505" h="6956" fill="none" extrusionOk="0">
                  <a:moveTo>
                    <a:pt x="2505" y="6956"/>
                  </a:moveTo>
                  <a:lnTo>
                    <a:pt x="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2" name="Google Shape;3963;p52"/>
            <p:cNvSpPr/>
            <p:nvPr/>
          </p:nvSpPr>
          <p:spPr bwMode="auto">
            <a:xfrm>
              <a:off x="3855350" y="1666875"/>
              <a:ext cx="238025" cy="32675"/>
            </a:xfrm>
            <a:custGeom>
              <a:avLst/>
              <a:gdLst/>
              <a:ahLst/>
              <a:cxnLst/>
              <a:rect l="l" t="t" r="r" b="b"/>
              <a:pathLst>
                <a:path w="9521" h="1307" fill="none" extrusionOk="0">
                  <a:moveTo>
                    <a:pt x="1" y="1307"/>
                  </a:moveTo>
                  <a:lnTo>
                    <a:pt x="952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3" name="Google Shape;3964;p52"/>
            <p:cNvSpPr/>
            <p:nvPr/>
          </p:nvSpPr>
          <p:spPr bwMode="auto">
            <a:xfrm>
              <a:off x="3766450" y="1666875"/>
              <a:ext cx="314825" cy="202025"/>
            </a:xfrm>
            <a:custGeom>
              <a:avLst/>
              <a:gdLst/>
              <a:ahLst/>
              <a:cxnLst/>
              <a:rect l="l" t="t" r="r" b="b"/>
              <a:pathLst>
                <a:path w="12593" h="8081" fill="none" extrusionOk="0">
                  <a:moveTo>
                    <a:pt x="0" y="8081"/>
                  </a:moveTo>
                  <a:lnTo>
                    <a:pt x="12593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4" name="Google Shape;3965;p52"/>
            <p:cNvSpPr/>
            <p:nvPr/>
          </p:nvSpPr>
          <p:spPr bwMode="auto">
            <a:xfrm>
              <a:off x="4081250" y="1505075"/>
              <a:ext cx="277950" cy="161825"/>
            </a:xfrm>
            <a:custGeom>
              <a:avLst/>
              <a:gdLst/>
              <a:ahLst/>
              <a:cxnLst/>
              <a:rect l="l" t="t" r="r" b="b"/>
              <a:pathLst>
                <a:path w="11118" h="6473" fill="none" extrusionOk="0">
                  <a:moveTo>
                    <a:pt x="1" y="6472"/>
                  </a:moveTo>
                  <a:lnTo>
                    <a:pt x="11118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5" name="Google Shape;3966;p52"/>
            <p:cNvSpPr/>
            <p:nvPr/>
          </p:nvSpPr>
          <p:spPr bwMode="auto">
            <a:xfrm>
              <a:off x="4541850" y="1827450"/>
              <a:ext cx="336899" cy="186625"/>
            </a:xfrm>
            <a:custGeom>
              <a:avLst/>
              <a:gdLst/>
              <a:ahLst/>
              <a:cxnLst/>
              <a:rect l="l" t="t" r="r" b="b"/>
              <a:pathLst>
                <a:path w="13476" h="7465" fill="none" extrusionOk="0">
                  <a:moveTo>
                    <a:pt x="0" y="7464"/>
                  </a:moveTo>
                  <a:lnTo>
                    <a:pt x="13476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6" name="Google Shape;3967;p52"/>
            <p:cNvSpPr/>
            <p:nvPr/>
          </p:nvSpPr>
          <p:spPr bwMode="auto">
            <a:xfrm>
              <a:off x="4540925" y="2009200"/>
              <a:ext cx="380774" cy="174225"/>
            </a:xfrm>
            <a:custGeom>
              <a:avLst/>
              <a:gdLst/>
              <a:ahLst/>
              <a:cxnLst/>
              <a:rect l="l" t="t" r="r" b="b"/>
              <a:pathLst>
                <a:path w="15231" h="6969" fill="none" extrusionOk="0">
                  <a:moveTo>
                    <a:pt x="1" y="1"/>
                  </a:moveTo>
                  <a:lnTo>
                    <a:pt x="15231" y="6968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7" name="Google Shape;3968;p52"/>
            <p:cNvSpPr/>
            <p:nvPr/>
          </p:nvSpPr>
          <p:spPr bwMode="auto">
            <a:xfrm>
              <a:off x="4539125" y="2394175"/>
              <a:ext cx="468175" cy="387425"/>
            </a:xfrm>
            <a:custGeom>
              <a:avLst/>
              <a:gdLst/>
              <a:ahLst/>
              <a:cxnLst/>
              <a:rect l="l" t="t" r="r" b="b"/>
              <a:pathLst>
                <a:path w="18727" h="15497" fill="none" extrusionOk="0">
                  <a:moveTo>
                    <a:pt x="18726" y="1"/>
                  </a:moveTo>
                  <a:lnTo>
                    <a:pt x="0" y="15497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8" name="Google Shape;3969;p52"/>
            <p:cNvSpPr/>
            <p:nvPr/>
          </p:nvSpPr>
          <p:spPr bwMode="auto">
            <a:xfrm>
              <a:off x="4921675" y="2186725"/>
              <a:ext cx="85625" cy="228350"/>
            </a:xfrm>
            <a:custGeom>
              <a:avLst/>
              <a:gdLst/>
              <a:ahLst/>
              <a:cxnLst/>
              <a:rect l="l" t="t" r="r" b="b"/>
              <a:pathLst>
                <a:path w="3425" h="9134" fill="none" extrusionOk="0">
                  <a:moveTo>
                    <a:pt x="1" y="0"/>
                  </a:moveTo>
                  <a:lnTo>
                    <a:pt x="3424" y="9133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9" name="Google Shape;3970;p52"/>
            <p:cNvSpPr/>
            <p:nvPr/>
          </p:nvSpPr>
          <p:spPr bwMode="auto">
            <a:xfrm>
              <a:off x="5007275" y="2394175"/>
              <a:ext cx="85000" cy="258000"/>
            </a:xfrm>
            <a:custGeom>
              <a:avLst/>
              <a:gdLst/>
              <a:ahLst/>
              <a:cxnLst/>
              <a:rect l="l" t="t" r="r" b="b"/>
              <a:pathLst>
                <a:path w="3400" h="10320" fill="none" extrusionOk="0">
                  <a:moveTo>
                    <a:pt x="3399" y="10319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0" name="Google Shape;3971;p52"/>
            <p:cNvSpPr/>
            <p:nvPr/>
          </p:nvSpPr>
          <p:spPr bwMode="auto">
            <a:xfrm>
              <a:off x="4968850" y="1334200"/>
              <a:ext cx="2205875" cy="1654875"/>
            </a:xfrm>
            <a:custGeom>
              <a:avLst/>
              <a:gdLst/>
              <a:ahLst/>
              <a:cxnLst/>
              <a:rect l="l" t="t" r="r" b="b"/>
              <a:pathLst>
                <a:path w="88235" h="66195" fill="none" extrusionOk="0">
                  <a:moveTo>
                    <a:pt x="1" y="63509"/>
                  </a:moveTo>
                  <a:lnTo>
                    <a:pt x="1537" y="42400"/>
                  </a:lnTo>
                  <a:lnTo>
                    <a:pt x="10077" y="22210"/>
                  </a:lnTo>
                  <a:cubicBezTo>
                    <a:pt x="10077" y="22210"/>
                    <a:pt x="14202" y="33218"/>
                    <a:pt x="14202" y="32384"/>
                  </a:cubicBezTo>
                  <a:cubicBezTo>
                    <a:pt x="14202" y="31561"/>
                    <a:pt x="26009" y="8976"/>
                    <a:pt x="26009" y="8976"/>
                  </a:cubicBezTo>
                  <a:lnTo>
                    <a:pt x="33618" y="31077"/>
                  </a:lnTo>
                  <a:lnTo>
                    <a:pt x="15025" y="46779"/>
                  </a:lnTo>
                  <a:lnTo>
                    <a:pt x="36037" y="48944"/>
                  </a:lnTo>
                  <a:lnTo>
                    <a:pt x="27557" y="58863"/>
                  </a:lnTo>
                  <a:lnTo>
                    <a:pt x="40803" y="66194"/>
                  </a:lnTo>
                  <a:lnTo>
                    <a:pt x="43586" y="48448"/>
                  </a:lnTo>
                  <a:lnTo>
                    <a:pt x="51122" y="29734"/>
                  </a:lnTo>
                  <a:lnTo>
                    <a:pt x="49670" y="16694"/>
                  </a:lnTo>
                  <a:lnTo>
                    <a:pt x="65263" y="21376"/>
                  </a:lnTo>
                  <a:lnTo>
                    <a:pt x="68819" y="9448"/>
                  </a:lnTo>
                  <a:lnTo>
                    <a:pt x="66098" y="1"/>
                  </a:lnTo>
                  <a:lnTo>
                    <a:pt x="88235" y="2006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1" name="Google Shape;3972;p52"/>
            <p:cNvSpPr/>
            <p:nvPr/>
          </p:nvSpPr>
          <p:spPr bwMode="auto">
            <a:xfrm>
              <a:off x="4878750" y="1177850"/>
              <a:ext cx="1731050" cy="1005575"/>
            </a:xfrm>
            <a:custGeom>
              <a:avLst/>
              <a:gdLst/>
              <a:ahLst/>
              <a:cxnLst/>
              <a:rect l="l" t="t" r="r" b="b"/>
              <a:pathLst>
                <a:path w="69242" h="40223" fill="none" extrusionOk="0">
                  <a:moveTo>
                    <a:pt x="69242" y="6255"/>
                  </a:moveTo>
                  <a:lnTo>
                    <a:pt x="53274" y="22948"/>
                  </a:lnTo>
                  <a:lnTo>
                    <a:pt x="45532" y="5432"/>
                  </a:lnTo>
                  <a:lnTo>
                    <a:pt x="29613" y="14747"/>
                  </a:lnTo>
                  <a:lnTo>
                    <a:pt x="28790" y="1"/>
                  </a:lnTo>
                  <a:lnTo>
                    <a:pt x="13500" y="28912"/>
                  </a:lnTo>
                  <a:lnTo>
                    <a:pt x="4306" y="13089"/>
                  </a:lnTo>
                  <a:lnTo>
                    <a:pt x="0" y="25984"/>
                  </a:lnTo>
                  <a:lnTo>
                    <a:pt x="1718" y="4022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2" name="Google Shape;3973;p52"/>
            <p:cNvSpPr/>
            <p:nvPr/>
          </p:nvSpPr>
          <p:spPr bwMode="auto">
            <a:xfrm>
              <a:off x="5092250" y="2143775"/>
              <a:ext cx="396500" cy="851350"/>
            </a:xfrm>
            <a:custGeom>
              <a:avLst/>
              <a:gdLst/>
              <a:ahLst/>
              <a:cxnLst/>
              <a:rect l="l" t="t" r="r" b="b"/>
              <a:pathLst>
                <a:path w="15860" h="34054" fill="none" extrusionOk="0">
                  <a:moveTo>
                    <a:pt x="9266" y="1"/>
                  </a:moveTo>
                  <a:lnTo>
                    <a:pt x="10101" y="14396"/>
                  </a:lnTo>
                  <a:lnTo>
                    <a:pt x="15859" y="34053"/>
                  </a:lnTo>
                  <a:lnTo>
                    <a:pt x="0" y="19851"/>
                  </a:lnTo>
                  <a:lnTo>
                    <a:pt x="1234" y="3364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3" name="Google Shape;3974;p52"/>
            <p:cNvSpPr/>
            <p:nvPr/>
          </p:nvSpPr>
          <p:spPr bwMode="auto">
            <a:xfrm>
              <a:off x="4389725" y="2014050"/>
              <a:ext cx="617575" cy="1140750"/>
            </a:xfrm>
            <a:custGeom>
              <a:avLst/>
              <a:gdLst/>
              <a:ahLst/>
              <a:cxnLst/>
              <a:rect l="l" t="t" r="r" b="b"/>
              <a:pathLst>
                <a:path w="24703" h="45630" fill="none" extrusionOk="0">
                  <a:moveTo>
                    <a:pt x="8396" y="39968"/>
                  </a:moveTo>
                  <a:lnTo>
                    <a:pt x="9835" y="45629"/>
                  </a:lnTo>
                  <a:lnTo>
                    <a:pt x="11626" y="36786"/>
                  </a:lnTo>
                  <a:lnTo>
                    <a:pt x="5492" y="30218"/>
                  </a:lnTo>
                  <a:lnTo>
                    <a:pt x="1" y="25016"/>
                  </a:lnTo>
                  <a:lnTo>
                    <a:pt x="1392" y="16040"/>
                  </a:lnTo>
                  <a:lnTo>
                    <a:pt x="24702" y="15206"/>
                  </a:lnTo>
                  <a:lnTo>
                    <a:pt x="6472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4" name="Google Shape;3975;p52"/>
            <p:cNvSpPr/>
            <p:nvPr/>
          </p:nvSpPr>
          <p:spPr bwMode="auto">
            <a:xfrm>
              <a:off x="4420875" y="2917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5" name="Google Shape;3976;p52"/>
            <p:cNvSpPr/>
            <p:nvPr/>
          </p:nvSpPr>
          <p:spPr bwMode="auto">
            <a:xfrm>
              <a:off x="5007275" y="2143775"/>
              <a:ext cx="316649" cy="250425"/>
            </a:xfrm>
            <a:custGeom>
              <a:avLst/>
              <a:gdLst/>
              <a:ahLst/>
              <a:cxnLst/>
              <a:rect l="l" t="t" r="r" b="b"/>
              <a:pathLst>
                <a:path w="12666" h="10017" fill="none" extrusionOk="0">
                  <a:moveTo>
                    <a:pt x="0" y="10017"/>
                  </a:moveTo>
                  <a:lnTo>
                    <a:pt x="12665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6" name="Google Shape;3977;p52"/>
            <p:cNvSpPr/>
            <p:nvPr/>
          </p:nvSpPr>
          <p:spPr bwMode="auto">
            <a:xfrm>
              <a:off x="5323900" y="2123225"/>
              <a:ext cx="497500" cy="20575"/>
            </a:xfrm>
            <a:custGeom>
              <a:avLst/>
              <a:gdLst/>
              <a:ahLst/>
              <a:cxnLst/>
              <a:rect l="l" t="t" r="r" b="b"/>
              <a:pathLst>
                <a:path w="19900" h="823" fill="none" extrusionOk="0">
                  <a:moveTo>
                    <a:pt x="0" y="823"/>
                  </a:moveTo>
                  <a:lnTo>
                    <a:pt x="1990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7" name="Google Shape;3978;p52"/>
            <p:cNvSpPr/>
            <p:nvPr/>
          </p:nvSpPr>
          <p:spPr bwMode="auto">
            <a:xfrm>
              <a:off x="5092250" y="2143775"/>
              <a:ext cx="231675" cy="495400"/>
            </a:xfrm>
            <a:custGeom>
              <a:avLst/>
              <a:gdLst/>
              <a:ahLst/>
              <a:cxnLst/>
              <a:rect l="l" t="t" r="r" b="b"/>
              <a:pathLst>
                <a:path w="9267" h="19816" fill="none" extrusionOk="0">
                  <a:moveTo>
                    <a:pt x="9266" y="1"/>
                  </a:moveTo>
                  <a:lnTo>
                    <a:pt x="0" y="1981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8" name="Google Shape;3979;p52"/>
            <p:cNvSpPr/>
            <p:nvPr/>
          </p:nvSpPr>
          <p:spPr bwMode="auto">
            <a:xfrm>
              <a:off x="4647700" y="2415050"/>
              <a:ext cx="359600" cy="378650"/>
            </a:xfrm>
            <a:custGeom>
              <a:avLst/>
              <a:gdLst/>
              <a:ahLst/>
              <a:cxnLst/>
              <a:rect l="l" t="t" r="r" b="b"/>
              <a:pathLst>
                <a:path w="14384" h="15146" fill="none" extrusionOk="0">
                  <a:moveTo>
                    <a:pt x="0" y="15146"/>
                  </a:moveTo>
                  <a:lnTo>
                    <a:pt x="14383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9" name="Google Shape;3980;p52"/>
            <p:cNvSpPr/>
            <p:nvPr/>
          </p:nvSpPr>
          <p:spPr bwMode="auto">
            <a:xfrm>
              <a:off x="5809275" y="1751550"/>
              <a:ext cx="401350" cy="374100"/>
            </a:xfrm>
            <a:custGeom>
              <a:avLst/>
              <a:gdLst/>
              <a:ahLst/>
              <a:cxnLst/>
              <a:rect l="l" t="t" r="r" b="b"/>
              <a:pathLst>
                <a:path w="16054" h="14964" fill="none" extrusionOk="0">
                  <a:moveTo>
                    <a:pt x="1" y="14964"/>
                  </a:moveTo>
                  <a:lnTo>
                    <a:pt x="16053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0" name="Google Shape;3981;p52"/>
            <p:cNvSpPr/>
            <p:nvPr/>
          </p:nvSpPr>
          <p:spPr bwMode="auto">
            <a:xfrm>
              <a:off x="5821375" y="1313650"/>
              <a:ext cx="195700" cy="809599"/>
            </a:xfrm>
            <a:custGeom>
              <a:avLst/>
              <a:gdLst/>
              <a:ahLst/>
              <a:cxnLst/>
              <a:rect l="l" t="t" r="r" b="b"/>
              <a:pathLst>
                <a:path w="7828" h="32384" fill="none" extrusionOk="0">
                  <a:moveTo>
                    <a:pt x="1" y="32383"/>
                  </a:moveTo>
                  <a:lnTo>
                    <a:pt x="7827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1" name="Google Shape;3982;p52"/>
            <p:cNvSpPr/>
            <p:nvPr/>
          </p:nvSpPr>
          <p:spPr bwMode="auto">
            <a:xfrm>
              <a:off x="5809275" y="2077550"/>
              <a:ext cx="449725" cy="33600"/>
            </a:xfrm>
            <a:custGeom>
              <a:avLst/>
              <a:gdLst/>
              <a:ahLst/>
              <a:cxnLst/>
              <a:rect l="l" t="t" r="r" b="b"/>
              <a:pathLst>
                <a:path w="17989" h="1344" fill="none" extrusionOk="0">
                  <a:moveTo>
                    <a:pt x="1" y="1343"/>
                  </a:moveTo>
                  <a:lnTo>
                    <a:pt x="17989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2" name="Google Shape;3983;p52"/>
            <p:cNvSpPr/>
            <p:nvPr/>
          </p:nvSpPr>
          <p:spPr bwMode="auto">
            <a:xfrm>
              <a:off x="5812300" y="2123225"/>
              <a:ext cx="57500" cy="434600"/>
            </a:xfrm>
            <a:custGeom>
              <a:avLst/>
              <a:gdLst/>
              <a:ahLst/>
              <a:cxnLst/>
              <a:rect l="l" t="t" r="r" b="b"/>
              <a:pathLst>
                <a:path w="2300" h="17384" fill="none" extrusionOk="0">
                  <a:moveTo>
                    <a:pt x="1" y="0"/>
                  </a:moveTo>
                  <a:lnTo>
                    <a:pt x="2299" y="17383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3" name="Google Shape;3984;p52"/>
            <p:cNvSpPr/>
            <p:nvPr/>
          </p:nvSpPr>
          <p:spPr bwMode="auto">
            <a:xfrm>
              <a:off x="5344475" y="2503650"/>
              <a:ext cx="325425" cy="314250"/>
            </a:xfrm>
            <a:custGeom>
              <a:avLst/>
              <a:gdLst/>
              <a:ahLst/>
              <a:cxnLst/>
              <a:rect l="l" t="t" r="r" b="b"/>
              <a:pathLst>
                <a:path w="13017" h="12570" fill="none" extrusionOk="0">
                  <a:moveTo>
                    <a:pt x="0" y="1"/>
                  </a:moveTo>
                  <a:lnTo>
                    <a:pt x="13016" y="1256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4" name="Google Shape;3985;p52"/>
            <p:cNvSpPr/>
            <p:nvPr/>
          </p:nvSpPr>
          <p:spPr bwMode="auto">
            <a:xfrm>
              <a:off x="5619050" y="2805775"/>
              <a:ext cx="50850" cy="321800"/>
            </a:xfrm>
            <a:custGeom>
              <a:avLst/>
              <a:gdLst/>
              <a:ahLst/>
              <a:cxnLst/>
              <a:rect l="l" t="t" r="r" b="b"/>
              <a:pathLst>
                <a:path w="2034" h="12872" fill="none" extrusionOk="0">
                  <a:moveTo>
                    <a:pt x="2033" y="0"/>
                  </a:moveTo>
                  <a:lnTo>
                    <a:pt x="1" y="1287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5" name="Google Shape;3986;p52"/>
            <p:cNvSpPr/>
            <p:nvPr/>
          </p:nvSpPr>
          <p:spPr bwMode="auto">
            <a:xfrm>
              <a:off x="5092250" y="2627950"/>
              <a:ext cx="295175" cy="427650"/>
            </a:xfrm>
            <a:custGeom>
              <a:avLst/>
              <a:gdLst/>
              <a:ahLst/>
              <a:cxnLst/>
              <a:rect l="l" t="t" r="r" b="b"/>
              <a:pathLst>
                <a:path w="11807" h="17106" fill="none" extrusionOk="0">
                  <a:moveTo>
                    <a:pt x="11807" y="17105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6" name="Google Shape;3987;p52"/>
            <p:cNvSpPr/>
            <p:nvPr/>
          </p:nvSpPr>
          <p:spPr bwMode="auto">
            <a:xfrm>
              <a:off x="6210600" y="1570400"/>
              <a:ext cx="478750" cy="181175"/>
            </a:xfrm>
            <a:custGeom>
              <a:avLst/>
              <a:gdLst/>
              <a:ahLst/>
              <a:cxnLst/>
              <a:rect l="l" t="t" r="r" b="b"/>
              <a:pathLst>
                <a:path w="19150" h="7247" fill="none" extrusionOk="0">
                  <a:moveTo>
                    <a:pt x="19149" y="0"/>
                  </a:moveTo>
                  <a:lnTo>
                    <a:pt x="0" y="724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7" name="Google Shape;3988;p52"/>
            <p:cNvSpPr/>
            <p:nvPr/>
          </p:nvSpPr>
          <p:spPr bwMode="auto">
            <a:xfrm>
              <a:off x="6245375" y="2065450"/>
              <a:ext cx="187525" cy="15750"/>
            </a:xfrm>
            <a:custGeom>
              <a:avLst/>
              <a:gdLst/>
              <a:ahLst/>
              <a:cxnLst/>
              <a:rect l="l" t="t" r="r" b="b"/>
              <a:pathLst>
                <a:path w="7501" h="630" fill="none" extrusionOk="0">
                  <a:moveTo>
                    <a:pt x="0" y="630"/>
                  </a:moveTo>
                  <a:lnTo>
                    <a:pt x="750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8" name="Google Shape;3989;p52"/>
            <p:cNvSpPr/>
            <p:nvPr/>
          </p:nvSpPr>
          <p:spPr bwMode="auto">
            <a:xfrm>
              <a:off x="6246875" y="2065450"/>
              <a:ext cx="210225" cy="245900"/>
            </a:xfrm>
            <a:custGeom>
              <a:avLst/>
              <a:gdLst/>
              <a:ahLst/>
              <a:cxnLst/>
              <a:rect l="l" t="t" r="r" b="b"/>
              <a:pathLst>
                <a:path w="8409" h="9836" fill="none" extrusionOk="0">
                  <a:moveTo>
                    <a:pt x="1" y="1"/>
                  </a:moveTo>
                  <a:lnTo>
                    <a:pt x="8408" y="983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9" name="Google Shape;3990;p52"/>
            <p:cNvSpPr/>
            <p:nvPr/>
          </p:nvSpPr>
          <p:spPr bwMode="auto">
            <a:xfrm>
              <a:off x="5869775" y="2545100"/>
              <a:ext cx="188725" cy="12725"/>
            </a:xfrm>
            <a:custGeom>
              <a:avLst/>
              <a:gdLst/>
              <a:ahLst/>
              <a:cxnLst/>
              <a:rect l="l" t="t" r="r" b="b"/>
              <a:pathLst>
                <a:path w="7549" h="509" fill="none" extrusionOk="0">
                  <a:moveTo>
                    <a:pt x="0" y="508"/>
                  </a:moveTo>
                  <a:lnTo>
                    <a:pt x="7549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0" name="Google Shape;3991;p52"/>
            <p:cNvSpPr/>
            <p:nvPr/>
          </p:nvSpPr>
          <p:spPr bwMode="auto">
            <a:xfrm>
              <a:off x="5809275" y="2111125"/>
              <a:ext cx="249225" cy="434000"/>
            </a:xfrm>
            <a:custGeom>
              <a:avLst/>
              <a:gdLst/>
              <a:ahLst/>
              <a:cxnLst/>
              <a:rect l="l" t="t" r="r" b="b"/>
              <a:pathLst>
                <a:path w="9969" h="17360" fill="none" extrusionOk="0">
                  <a:moveTo>
                    <a:pt x="9969" y="17359"/>
                  </a:moveTo>
                  <a:lnTo>
                    <a:pt x="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1" name="Google Shape;3992;p52"/>
            <p:cNvSpPr/>
            <p:nvPr/>
          </p:nvSpPr>
          <p:spPr bwMode="auto">
            <a:xfrm>
              <a:off x="4412100" y="2781575"/>
              <a:ext cx="127050" cy="144275"/>
            </a:xfrm>
            <a:custGeom>
              <a:avLst/>
              <a:gdLst/>
              <a:ahLst/>
              <a:cxnLst/>
              <a:rect l="l" t="t" r="r" b="b"/>
              <a:pathLst>
                <a:path w="5082" h="5771" fill="none" extrusionOk="0">
                  <a:moveTo>
                    <a:pt x="1" y="5771"/>
                  </a:moveTo>
                  <a:lnTo>
                    <a:pt x="508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2" name="Google Shape;3993;p52"/>
            <p:cNvSpPr/>
            <p:nvPr/>
          </p:nvSpPr>
          <p:spPr bwMode="auto">
            <a:xfrm>
              <a:off x="4334375" y="2769475"/>
              <a:ext cx="192675" cy="82900"/>
            </a:xfrm>
            <a:custGeom>
              <a:avLst/>
              <a:gdLst/>
              <a:ahLst/>
              <a:cxnLst/>
              <a:rect l="l" t="t" r="r" b="b"/>
              <a:pathLst>
                <a:path w="7707" h="3316" fill="none" extrusionOk="0">
                  <a:moveTo>
                    <a:pt x="1" y="3315"/>
                  </a:moveTo>
                  <a:lnTo>
                    <a:pt x="7706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3" name="Google Shape;3994;p52"/>
            <p:cNvSpPr/>
            <p:nvPr/>
          </p:nvSpPr>
          <p:spPr bwMode="auto">
            <a:xfrm>
              <a:off x="4424500" y="2402950"/>
              <a:ext cx="102550" cy="378650"/>
            </a:xfrm>
            <a:custGeom>
              <a:avLst/>
              <a:gdLst/>
              <a:ahLst/>
              <a:cxnLst/>
              <a:rect l="l" t="t" r="r" b="b"/>
              <a:pathLst>
                <a:path w="4102" h="15146" fill="none" extrusionOk="0">
                  <a:moveTo>
                    <a:pt x="1" y="1"/>
                  </a:moveTo>
                  <a:lnTo>
                    <a:pt x="4101" y="1514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4" name="Google Shape;3995;p52"/>
            <p:cNvSpPr/>
            <p:nvPr/>
          </p:nvSpPr>
          <p:spPr bwMode="auto">
            <a:xfrm>
              <a:off x="4424500" y="2014050"/>
              <a:ext cx="129475" cy="388925"/>
            </a:xfrm>
            <a:custGeom>
              <a:avLst/>
              <a:gdLst/>
              <a:ahLst/>
              <a:cxnLst/>
              <a:rect l="l" t="t" r="r" b="b"/>
              <a:pathLst>
                <a:path w="5179" h="15557" fill="none" extrusionOk="0">
                  <a:moveTo>
                    <a:pt x="1" y="15557"/>
                  </a:moveTo>
                  <a:lnTo>
                    <a:pt x="5178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5" name="Google Shape;3996;p52"/>
            <p:cNvSpPr/>
            <p:nvPr/>
          </p:nvSpPr>
          <p:spPr bwMode="auto">
            <a:xfrm>
              <a:off x="5702825" y="3559100"/>
              <a:ext cx="355675" cy="25"/>
            </a:xfrm>
            <a:custGeom>
              <a:avLst/>
              <a:gdLst/>
              <a:ahLst/>
              <a:cxnLst/>
              <a:rect l="l" t="t" r="r" b="b"/>
              <a:pathLst>
                <a:path w="14227" h="1" fill="none" extrusionOk="0">
                  <a:moveTo>
                    <a:pt x="1" y="0"/>
                  </a:moveTo>
                  <a:lnTo>
                    <a:pt x="14227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6" name="Google Shape;3997;p52"/>
            <p:cNvSpPr/>
            <p:nvPr/>
          </p:nvSpPr>
          <p:spPr bwMode="auto">
            <a:xfrm>
              <a:off x="5975625" y="3844275"/>
              <a:ext cx="460900" cy="552550"/>
            </a:xfrm>
            <a:custGeom>
              <a:avLst/>
              <a:gdLst/>
              <a:ahLst/>
              <a:cxnLst/>
              <a:rect l="l" t="t" r="r" b="b"/>
              <a:pathLst>
                <a:path w="18436" h="22102" fill="none" extrusionOk="0">
                  <a:moveTo>
                    <a:pt x="0" y="12037"/>
                  </a:moveTo>
                  <a:cubicBezTo>
                    <a:pt x="702" y="12073"/>
                    <a:pt x="12302" y="22101"/>
                    <a:pt x="12302" y="22101"/>
                  </a:cubicBezTo>
                  <a:lnTo>
                    <a:pt x="11819" y="13005"/>
                  </a:lnTo>
                  <a:lnTo>
                    <a:pt x="18435" y="1"/>
                  </a:lnTo>
                  <a:lnTo>
                    <a:pt x="0" y="1252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7" name="Google Shape;3998;p52"/>
            <p:cNvSpPr/>
            <p:nvPr/>
          </p:nvSpPr>
          <p:spPr bwMode="auto">
            <a:xfrm>
              <a:off x="6283175" y="4106775"/>
              <a:ext cx="427050" cy="430975"/>
            </a:xfrm>
            <a:custGeom>
              <a:avLst/>
              <a:gdLst/>
              <a:ahLst/>
              <a:cxnLst/>
              <a:rect l="l" t="t" r="r" b="b"/>
              <a:pathLst>
                <a:path w="17082" h="17239" fill="none" extrusionOk="0">
                  <a:moveTo>
                    <a:pt x="13513" y="17239"/>
                  </a:moveTo>
                  <a:lnTo>
                    <a:pt x="12690" y="8614"/>
                  </a:lnTo>
                  <a:lnTo>
                    <a:pt x="17081" y="1"/>
                  </a:lnTo>
                  <a:lnTo>
                    <a:pt x="0" y="2021"/>
                  </a:lnTo>
                  <a:close/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8" name="Google Shape;3999;p52"/>
            <p:cNvSpPr/>
            <p:nvPr/>
          </p:nvSpPr>
          <p:spPr bwMode="auto">
            <a:xfrm>
              <a:off x="6415625" y="3845800"/>
              <a:ext cx="315150" cy="259500"/>
            </a:xfrm>
            <a:custGeom>
              <a:avLst/>
              <a:gdLst/>
              <a:ahLst/>
              <a:cxnLst/>
              <a:rect l="l" t="t" r="r" b="b"/>
              <a:pathLst>
                <a:path w="12606" h="10380" fill="none" extrusionOk="0">
                  <a:moveTo>
                    <a:pt x="1" y="0"/>
                  </a:moveTo>
                  <a:lnTo>
                    <a:pt x="12606" y="1037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9" name="Google Shape;4000;p52"/>
            <p:cNvSpPr/>
            <p:nvPr/>
          </p:nvSpPr>
          <p:spPr bwMode="auto">
            <a:xfrm>
              <a:off x="6282875" y="4157275"/>
              <a:ext cx="329650" cy="164850"/>
            </a:xfrm>
            <a:custGeom>
              <a:avLst/>
              <a:gdLst/>
              <a:ahLst/>
              <a:cxnLst/>
              <a:rect l="l" t="t" r="r" b="b"/>
              <a:pathLst>
                <a:path w="13186" h="6594" fill="none" extrusionOk="0">
                  <a:moveTo>
                    <a:pt x="13186" y="6594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0" name="Google Shape;4001;p52"/>
            <p:cNvSpPr/>
            <p:nvPr/>
          </p:nvSpPr>
          <p:spPr bwMode="auto">
            <a:xfrm>
              <a:off x="6263525" y="4379875"/>
              <a:ext cx="336899" cy="159400"/>
            </a:xfrm>
            <a:custGeom>
              <a:avLst/>
              <a:gdLst/>
              <a:ahLst/>
              <a:cxnLst/>
              <a:rect l="l" t="t" r="r" b="b"/>
              <a:pathLst>
                <a:path w="13476" h="6376" fill="none" extrusionOk="0">
                  <a:moveTo>
                    <a:pt x="0" y="0"/>
                  </a:moveTo>
                  <a:lnTo>
                    <a:pt x="13476" y="637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1" name="Google Shape;4002;p52"/>
            <p:cNvSpPr/>
            <p:nvPr/>
          </p:nvSpPr>
          <p:spPr bwMode="auto">
            <a:xfrm>
              <a:off x="5975625" y="4136425"/>
              <a:ext cx="307275" cy="20875"/>
            </a:xfrm>
            <a:custGeom>
              <a:avLst/>
              <a:gdLst/>
              <a:ahLst/>
              <a:cxnLst/>
              <a:rect l="l" t="t" r="r" b="b"/>
              <a:pathLst>
                <a:path w="12291" h="835" fill="none" extrusionOk="0">
                  <a:moveTo>
                    <a:pt x="12290" y="835"/>
                  </a:moveTo>
                  <a:lnTo>
                    <a:pt x="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2" name="Google Shape;4003;p52"/>
            <p:cNvSpPr/>
            <p:nvPr/>
          </p:nvSpPr>
          <p:spPr bwMode="auto">
            <a:xfrm>
              <a:off x="3882275" y="952550"/>
              <a:ext cx="276125" cy="179350"/>
            </a:xfrm>
            <a:custGeom>
              <a:avLst/>
              <a:gdLst/>
              <a:ahLst/>
              <a:cxnLst/>
              <a:rect l="l" t="t" r="r" b="b"/>
              <a:pathLst>
                <a:path w="11045" h="7174" fill="none" extrusionOk="0">
                  <a:moveTo>
                    <a:pt x="0" y="1597"/>
                  </a:moveTo>
                  <a:cubicBezTo>
                    <a:pt x="242" y="1743"/>
                    <a:pt x="3532" y="7174"/>
                    <a:pt x="3532" y="7174"/>
                  </a:cubicBezTo>
                  <a:lnTo>
                    <a:pt x="6290" y="3315"/>
                  </a:lnTo>
                  <a:lnTo>
                    <a:pt x="11044" y="1"/>
                  </a:lnTo>
                  <a:close/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3" name="Google Shape;4004;p52"/>
            <p:cNvSpPr/>
            <p:nvPr/>
          </p:nvSpPr>
          <p:spPr bwMode="auto">
            <a:xfrm>
              <a:off x="3882275" y="992475"/>
              <a:ext cx="157275" cy="42975"/>
            </a:xfrm>
            <a:custGeom>
              <a:avLst/>
              <a:gdLst/>
              <a:ahLst/>
              <a:cxnLst/>
              <a:rect l="l" t="t" r="r" b="b"/>
              <a:pathLst>
                <a:path w="6291" h="1719" fill="none" extrusionOk="0">
                  <a:moveTo>
                    <a:pt x="0" y="0"/>
                  </a:moveTo>
                  <a:lnTo>
                    <a:pt x="6290" y="1718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4" name="Google Shape;4005;p52"/>
            <p:cNvSpPr/>
            <p:nvPr/>
          </p:nvSpPr>
          <p:spPr bwMode="auto">
            <a:xfrm>
              <a:off x="4527025" y="2781575"/>
              <a:ext cx="72600" cy="231675"/>
            </a:xfrm>
            <a:custGeom>
              <a:avLst/>
              <a:gdLst/>
              <a:ahLst/>
              <a:cxnLst/>
              <a:rect l="l" t="t" r="r" b="b"/>
              <a:pathLst>
                <a:path w="2904" h="9267" fill="none" extrusionOk="0">
                  <a:moveTo>
                    <a:pt x="0" y="1"/>
                  </a:moveTo>
                  <a:lnTo>
                    <a:pt x="2904" y="9267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5" name="Google Shape;4006;p52"/>
            <p:cNvSpPr/>
            <p:nvPr/>
          </p:nvSpPr>
          <p:spPr bwMode="auto">
            <a:xfrm>
              <a:off x="4407875" y="2921600"/>
              <a:ext cx="191750" cy="91650"/>
            </a:xfrm>
            <a:custGeom>
              <a:avLst/>
              <a:gdLst/>
              <a:ahLst/>
              <a:cxnLst/>
              <a:rect l="l" t="t" r="r" b="b"/>
              <a:pathLst>
                <a:path w="7670" h="3666" fill="none" extrusionOk="0">
                  <a:moveTo>
                    <a:pt x="0" y="1"/>
                  </a:moveTo>
                  <a:lnTo>
                    <a:pt x="7670" y="366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6" name="Google Shape;4007;p52"/>
            <p:cNvSpPr/>
            <p:nvPr/>
          </p:nvSpPr>
          <p:spPr bwMode="auto">
            <a:xfrm>
              <a:off x="4599600" y="2933699"/>
              <a:ext cx="80775" cy="79550"/>
            </a:xfrm>
            <a:custGeom>
              <a:avLst/>
              <a:gdLst/>
              <a:ahLst/>
              <a:cxnLst/>
              <a:rect l="l" t="t" r="r" b="b"/>
              <a:pathLst>
                <a:path w="3231" h="3182" fill="none" extrusionOk="0">
                  <a:moveTo>
                    <a:pt x="1" y="3182"/>
                  </a:moveTo>
                  <a:lnTo>
                    <a:pt x="323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7" name="Google Shape;4008;p52"/>
            <p:cNvSpPr/>
            <p:nvPr/>
          </p:nvSpPr>
          <p:spPr bwMode="auto">
            <a:xfrm>
              <a:off x="4878750" y="1827450"/>
              <a:ext cx="354150" cy="62025"/>
            </a:xfrm>
            <a:custGeom>
              <a:avLst/>
              <a:gdLst/>
              <a:ahLst/>
              <a:cxnLst/>
              <a:rect l="l" t="t" r="r" b="b"/>
              <a:pathLst>
                <a:path w="14166" h="2481" fill="none" extrusionOk="0">
                  <a:moveTo>
                    <a:pt x="0" y="0"/>
                  </a:moveTo>
                  <a:lnTo>
                    <a:pt x="14165" y="248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8" name="Google Shape;4009;p52"/>
            <p:cNvSpPr/>
            <p:nvPr/>
          </p:nvSpPr>
          <p:spPr bwMode="auto">
            <a:xfrm>
              <a:off x="5092250" y="2503650"/>
              <a:ext cx="252250" cy="135525"/>
            </a:xfrm>
            <a:custGeom>
              <a:avLst/>
              <a:gdLst/>
              <a:ahLst/>
              <a:cxnLst/>
              <a:rect l="l" t="t" r="r" b="b"/>
              <a:pathLst>
                <a:path w="10090" h="5421" fill="none" extrusionOk="0">
                  <a:moveTo>
                    <a:pt x="0" y="5420"/>
                  </a:moveTo>
                  <a:lnTo>
                    <a:pt x="1008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9" name="Google Shape;4010;p52"/>
            <p:cNvSpPr/>
            <p:nvPr/>
          </p:nvSpPr>
          <p:spPr bwMode="auto">
            <a:xfrm>
              <a:off x="4527025" y="2781575"/>
              <a:ext cx="120700" cy="12125"/>
            </a:xfrm>
            <a:custGeom>
              <a:avLst/>
              <a:gdLst/>
              <a:ahLst/>
              <a:cxnLst/>
              <a:rect l="l" t="t" r="r" b="b"/>
              <a:pathLst>
                <a:path w="4828" h="485" fill="none" extrusionOk="0">
                  <a:moveTo>
                    <a:pt x="0" y="1"/>
                  </a:moveTo>
                  <a:lnTo>
                    <a:pt x="4827" y="48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0" name="Google Shape;4011;p52"/>
            <p:cNvSpPr/>
            <p:nvPr/>
          </p:nvSpPr>
          <p:spPr bwMode="auto">
            <a:xfrm>
              <a:off x="4338925" y="2717475"/>
              <a:ext cx="16350" cy="139125"/>
            </a:xfrm>
            <a:custGeom>
              <a:avLst/>
              <a:gdLst/>
              <a:ahLst/>
              <a:cxnLst/>
              <a:rect l="l" t="t" r="r" b="b"/>
              <a:pathLst>
                <a:path w="654" h="5565" fill="none" extrusionOk="0">
                  <a:moveTo>
                    <a:pt x="653" y="0"/>
                  </a:moveTo>
                  <a:lnTo>
                    <a:pt x="0" y="556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1" name="Google Shape;4012;p52"/>
            <p:cNvSpPr/>
            <p:nvPr/>
          </p:nvSpPr>
          <p:spPr bwMode="auto">
            <a:xfrm>
              <a:off x="4367350" y="2717475"/>
              <a:ext cx="171800" cy="64125"/>
            </a:xfrm>
            <a:custGeom>
              <a:avLst/>
              <a:gdLst/>
              <a:ahLst/>
              <a:cxnLst/>
              <a:rect l="l" t="t" r="r" b="b"/>
              <a:pathLst>
                <a:path w="6872" h="2565" fill="none" extrusionOk="0">
                  <a:moveTo>
                    <a:pt x="0" y="0"/>
                  </a:moveTo>
                  <a:lnTo>
                    <a:pt x="6871" y="256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2" name="Google Shape;4013;p52"/>
            <p:cNvSpPr/>
            <p:nvPr/>
          </p:nvSpPr>
          <p:spPr bwMode="auto">
            <a:xfrm>
              <a:off x="4250925" y="2757375"/>
              <a:ext cx="88025" cy="99225"/>
            </a:xfrm>
            <a:custGeom>
              <a:avLst/>
              <a:gdLst/>
              <a:ahLst/>
              <a:cxnLst/>
              <a:rect l="l" t="t" r="r" b="b"/>
              <a:pathLst>
                <a:path w="3521" h="3969" fill="none" extrusionOk="0">
                  <a:moveTo>
                    <a:pt x="0" y="1"/>
                  </a:moveTo>
                  <a:lnTo>
                    <a:pt x="3520" y="396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3" name="Google Shape;4014;p52"/>
            <p:cNvSpPr/>
            <p:nvPr/>
          </p:nvSpPr>
          <p:spPr bwMode="auto">
            <a:xfrm>
              <a:off x="4540925" y="1474825"/>
              <a:ext cx="464250" cy="534400"/>
            </a:xfrm>
            <a:custGeom>
              <a:avLst/>
              <a:gdLst/>
              <a:ahLst/>
              <a:cxnLst/>
              <a:rect l="l" t="t" r="r" b="b"/>
              <a:pathLst>
                <a:path w="18570" h="21376" fill="none" extrusionOk="0">
                  <a:moveTo>
                    <a:pt x="1" y="21376"/>
                  </a:moveTo>
                  <a:lnTo>
                    <a:pt x="1856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4" name="Google Shape;4015;p52"/>
            <p:cNvSpPr/>
            <p:nvPr/>
          </p:nvSpPr>
          <p:spPr bwMode="auto">
            <a:xfrm>
              <a:off x="2083775" y="4509400"/>
              <a:ext cx="120100" cy="103050"/>
            </a:xfrm>
            <a:custGeom>
              <a:avLst/>
              <a:gdLst/>
              <a:ahLst/>
              <a:cxnLst/>
              <a:rect l="l" t="t" r="r" b="b"/>
              <a:pathLst>
                <a:path w="4804" h="4122" extrusionOk="0">
                  <a:moveTo>
                    <a:pt x="2738" y="0"/>
                  </a:moveTo>
                  <a:cubicBezTo>
                    <a:pt x="2231" y="0"/>
                    <a:pt x="1715" y="190"/>
                    <a:pt x="1295" y="613"/>
                  </a:cubicBezTo>
                  <a:cubicBezTo>
                    <a:pt x="1" y="1908"/>
                    <a:pt x="920" y="4121"/>
                    <a:pt x="2759" y="4121"/>
                  </a:cubicBezTo>
                  <a:cubicBezTo>
                    <a:pt x="3884" y="4109"/>
                    <a:pt x="4803" y="3190"/>
                    <a:pt x="4803" y="2065"/>
                  </a:cubicBezTo>
                  <a:cubicBezTo>
                    <a:pt x="4803" y="823"/>
                    <a:pt x="3792" y="0"/>
                    <a:pt x="273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5" name="Google Shape;4016;p52"/>
            <p:cNvSpPr/>
            <p:nvPr/>
          </p:nvSpPr>
          <p:spPr bwMode="auto">
            <a:xfrm>
              <a:off x="2131875" y="454015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95"/>
                    <a:pt x="375" y="1658"/>
                    <a:pt x="835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6" name="Google Shape;4017;p52"/>
            <p:cNvSpPr/>
            <p:nvPr/>
          </p:nvSpPr>
          <p:spPr bwMode="auto">
            <a:xfrm>
              <a:off x="2149700" y="3967650"/>
              <a:ext cx="120100" cy="102875"/>
            </a:xfrm>
            <a:custGeom>
              <a:avLst/>
              <a:gdLst/>
              <a:ahLst/>
              <a:cxnLst/>
              <a:rect l="l" t="t" r="r" b="b"/>
              <a:pathLst>
                <a:path w="4804" h="4115" extrusionOk="0">
                  <a:moveTo>
                    <a:pt x="2732" y="1"/>
                  </a:moveTo>
                  <a:cubicBezTo>
                    <a:pt x="2228" y="1"/>
                    <a:pt x="1713" y="188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7" name="Google Shape;4018;p52"/>
            <p:cNvSpPr/>
            <p:nvPr/>
          </p:nvSpPr>
          <p:spPr bwMode="auto">
            <a:xfrm>
              <a:off x="2190825" y="3998525"/>
              <a:ext cx="48425" cy="41450"/>
            </a:xfrm>
            <a:custGeom>
              <a:avLst/>
              <a:gdLst/>
              <a:ahLst/>
              <a:cxnLst/>
              <a:rect l="l" t="t" r="r" b="b"/>
              <a:pathLst>
                <a:path w="1937" h="1658" extrusionOk="0">
                  <a:moveTo>
                    <a:pt x="1102" y="0"/>
                  </a:moveTo>
                  <a:cubicBezTo>
                    <a:pt x="364" y="0"/>
                    <a:pt x="1" y="883"/>
                    <a:pt x="521" y="1415"/>
                  </a:cubicBezTo>
                  <a:cubicBezTo>
                    <a:pt x="688" y="1582"/>
                    <a:pt x="894" y="1657"/>
                    <a:pt x="1096" y="1657"/>
                  </a:cubicBezTo>
                  <a:cubicBezTo>
                    <a:pt x="1524" y="1657"/>
                    <a:pt x="1936" y="1323"/>
                    <a:pt x="1936" y="823"/>
                  </a:cubicBezTo>
                  <a:cubicBezTo>
                    <a:pt x="1936" y="363"/>
                    <a:pt x="1561" y="0"/>
                    <a:pt x="1102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8" name="Google Shape;4019;p52"/>
            <p:cNvSpPr/>
            <p:nvPr/>
          </p:nvSpPr>
          <p:spPr bwMode="auto">
            <a:xfrm>
              <a:off x="2412800" y="3351325"/>
              <a:ext cx="120100" cy="103150"/>
            </a:xfrm>
            <a:custGeom>
              <a:avLst/>
              <a:gdLst/>
              <a:ahLst/>
              <a:cxnLst/>
              <a:rect l="l" t="t" r="r" b="b"/>
              <a:pathLst>
                <a:path w="4804" h="4126" extrusionOk="0">
                  <a:moveTo>
                    <a:pt x="2731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1" y="1900"/>
                    <a:pt x="920" y="4126"/>
                    <a:pt x="2747" y="4126"/>
                  </a:cubicBezTo>
                  <a:cubicBezTo>
                    <a:pt x="3884" y="4114"/>
                    <a:pt x="4803" y="3195"/>
                    <a:pt x="4803" y="2070"/>
                  </a:cubicBezTo>
                  <a:cubicBezTo>
                    <a:pt x="4803" y="824"/>
                    <a:pt x="3788" y="1"/>
                    <a:pt x="273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9" name="Google Shape;4020;p52"/>
            <p:cNvSpPr/>
            <p:nvPr/>
          </p:nvSpPr>
          <p:spPr bwMode="auto">
            <a:xfrm>
              <a:off x="2460900" y="3381875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extrusionOk="0">
                  <a:moveTo>
                    <a:pt x="823" y="1"/>
                  </a:moveTo>
                  <a:cubicBezTo>
                    <a:pt x="363" y="1"/>
                    <a:pt x="0" y="376"/>
                    <a:pt x="0" y="835"/>
                  </a:cubicBezTo>
                  <a:cubicBezTo>
                    <a:pt x="0" y="1295"/>
                    <a:pt x="363" y="1658"/>
                    <a:pt x="823" y="1658"/>
                  </a:cubicBezTo>
                  <a:cubicBezTo>
                    <a:pt x="1283" y="1658"/>
                    <a:pt x="1658" y="1295"/>
                    <a:pt x="1658" y="835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0" name="Google Shape;4021;p52"/>
            <p:cNvSpPr/>
            <p:nvPr/>
          </p:nvSpPr>
          <p:spPr bwMode="auto">
            <a:xfrm>
              <a:off x="2219875" y="3265425"/>
              <a:ext cx="120375" cy="102875"/>
            </a:xfrm>
            <a:custGeom>
              <a:avLst/>
              <a:gdLst/>
              <a:ahLst/>
              <a:cxnLst/>
              <a:rect l="l" t="t" r="r" b="b"/>
              <a:pathLst>
                <a:path w="4815" h="4115" extrusionOk="0">
                  <a:moveTo>
                    <a:pt x="2735" y="1"/>
                  </a:moveTo>
                  <a:cubicBezTo>
                    <a:pt x="2228" y="1"/>
                    <a:pt x="1713" y="188"/>
                    <a:pt x="1295" y="606"/>
                  </a:cubicBezTo>
                  <a:cubicBezTo>
                    <a:pt x="0" y="1901"/>
                    <a:pt x="920" y="4114"/>
                    <a:pt x="2758" y="4114"/>
                  </a:cubicBezTo>
                  <a:cubicBezTo>
                    <a:pt x="3883" y="4114"/>
                    <a:pt x="4803" y="3195"/>
                    <a:pt x="4815" y="2058"/>
                  </a:cubicBezTo>
                  <a:cubicBezTo>
                    <a:pt x="4815" y="822"/>
                    <a:pt x="3795" y="1"/>
                    <a:pt x="273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1" name="Google Shape;4022;p52"/>
            <p:cNvSpPr/>
            <p:nvPr/>
          </p:nvSpPr>
          <p:spPr bwMode="auto">
            <a:xfrm>
              <a:off x="2267950" y="32963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0"/>
                  </a:moveTo>
                  <a:cubicBezTo>
                    <a:pt x="376" y="0"/>
                    <a:pt x="1" y="363"/>
                    <a:pt x="1" y="823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3"/>
                    <a:pt x="1283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2" name="Google Shape;4023;p52"/>
            <p:cNvSpPr/>
            <p:nvPr/>
          </p:nvSpPr>
          <p:spPr bwMode="auto">
            <a:xfrm>
              <a:off x="1842150" y="275315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0" y="0"/>
                  </a:moveTo>
                  <a:cubicBezTo>
                    <a:pt x="2226" y="0"/>
                    <a:pt x="1712" y="188"/>
                    <a:pt x="1295" y="605"/>
                  </a:cubicBezTo>
                  <a:cubicBezTo>
                    <a:pt x="0" y="1900"/>
                    <a:pt x="920" y="4114"/>
                    <a:pt x="2746" y="4114"/>
                  </a:cubicBezTo>
                  <a:cubicBezTo>
                    <a:pt x="3883" y="4114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3" name="Google Shape;4024;p52"/>
            <p:cNvSpPr/>
            <p:nvPr/>
          </p:nvSpPr>
          <p:spPr bwMode="auto">
            <a:xfrm>
              <a:off x="1890225" y="27840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0"/>
                  </a:moveTo>
                  <a:cubicBezTo>
                    <a:pt x="376" y="0"/>
                    <a:pt x="1" y="375"/>
                    <a:pt x="1" y="823"/>
                  </a:cubicBezTo>
                  <a:cubicBezTo>
                    <a:pt x="1" y="1283"/>
                    <a:pt x="376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5"/>
                    <a:pt x="1283" y="0"/>
                    <a:pt x="82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4" name="Google Shape;4025;p52"/>
            <p:cNvSpPr/>
            <p:nvPr/>
          </p:nvSpPr>
          <p:spPr bwMode="auto">
            <a:xfrm>
              <a:off x="1965224" y="2040750"/>
              <a:ext cx="120400" cy="103050"/>
            </a:xfrm>
            <a:custGeom>
              <a:avLst/>
              <a:gdLst/>
              <a:ahLst/>
              <a:cxnLst/>
              <a:rect l="l" t="t" r="r" b="b"/>
              <a:pathLst>
                <a:path w="4816" h="4122" extrusionOk="0">
                  <a:moveTo>
                    <a:pt x="2750" y="0"/>
                  </a:moveTo>
                  <a:cubicBezTo>
                    <a:pt x="2244" y="0"/>
                    <a:pt x="1727" y="190"/>
                    <a:pt x="1307" y="614"/>
                  </a:cubicBezTo>
                  <a:cubicBezTo>
                    <a:pt x="1" y="1908"/>
                    <a:pt x="920" y="4122"/>
                    <a:pt x="2759" y="4122"/>
                  </a:cubicBezTo>
                  <a:cubicBezTo>
                    <a:pt x="3896" y="4122"/>
                    <a:pt x="4815" y="3202"/>
                    <a:pt x="4815" y="2065"/>
                  </a:cubicBezTo>
                  <a:cubicBezTo>
                    <a:pt x="4815" y="823"/>
                    <a:pt x="3805" y="0"/>
                    <a:pt x="275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5" name="Google Shape;4026;p52"/>
            <p:cNvSpPr/>
            <p:nvPr/>
          </p:nvSpPr>
          <p:spPr bwMode="auto">
            <a:xfrm>
              <a:off x="2013325" y="20715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1"/>
                  </a:moveTo>
                  <a:cubicBezTo>
                    <a:pt x="375" y="1"/>
                    <a:pt x="0" y="376"/>
                    <a:pt x="0" y="835"/>
                  </a:cubicBezTo>
                  <a:cubicBezTo>
                    <a:pt x="0" y="1295"/>
                    <a:pt x="375" y="1658"/>
                    <a:pt x="835" y="1658"/>
                  </a:cubicBezTo>
                  <a:cubicBezTo>
                    <a:pt x="1294" y="1658"/>
                    <a:pt x="1657" y="1295"/>
                    <a:pt x="1657" y="835"/>
                  </a:cubicBezTo>
                  <a:cubicBezTo>
                    <a:pt x="1657" y="376"/>
                    <a:pt x="1294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6" name="Google Shape;4027;p52"/>
            <p:cNvSpPr/>
            <p:nvPr/>
          </p:nvSpPr>
          <p:spPr bwMode="auto">
            <a:xfrm>
              <a:off x="2199300" y="2345175"/>
              <a:ext cx="120075" cy="102875"/>
            </a:xfrm>
            <a:custGeom>
              <a:avLst/>
              <a:gdLst/>
              <a:ahLst/>
              <a:cxnLst/>
              <a:rect l="l" t="t" r="r" b="b"/>
              <a:pathLst>
                <a:path w="4803" h="4115" extrusionOk="0">
                  <a:moveTo>
                    <a:pt x="2732" y="1"/>
                  </a:moveTo>
                  <a:cubicBezTo>
                    <a:pt x="2228" y="1"/>
                    <a:pt x="1713" y="188"/>
                    <a:pt x="1295" y="606"/>
                  </a:cubicBezTo>
                  <a:cubicBezTo>
                    <a:pt x="1" y="1900"/>
                    <a:pt x="920" y="4114"/>
                    <a:pt x="2759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7" name="Google Shape;4028;p52"/>
            <p:cNvSpPr/>
            <p:nvPr/>
          </p:nvSpPr>
          <p:spPr bwMode="auto">
            <a:xfrm>
              <a:off x="2247375" y="2376025"/>
              <a:ext cx="41475" cy="41475"/>
            </a:xfrm>
            <a:custGeom>
              <a:avLst/>
              <a:gdLst/>
              <a:ahLst/>
              <a:cxnLst/>
              <a:rect l="l" t="t" r="r" b="b"/>
              <a:pathLst>
                <a:path w="1659" h="1659" extrusionOk="0">
                  <a:moveTo>
                    <a:pt x="824" y="1"/>
                  </a:moveTo>
                  <a:cubicBezTo>
                    <a:pt x="364" y="1"/>
                    <a:pt x="1" y="376"/>
                    <a:pt x="1" y="824"/>
                  </a:cubicBezTo>
                  <a:cubicBezTo>
                    <a:pt x="1" y="1283"/>
                    <a:pt x="364" y="1658"/>
                    <a:pt x="824" y="1658"/>
                  </a:cubicBezTo>
                  <a:cubicBezTo>
                    <a:pt x="1283" y="1658"/>
                    <a:pt x="1658" y="1283"/>
                    <a:pt x="1658" y="824"/>
                  </a:cubicBezTo>
                  <a:cubicBezTo>
                    <a:pt x="1658" y="376"/>
                    <a:pt x="1283" y="1"/>
                    <a:pt x="82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8" name="Google Shape;4029;p52"/>
            <p:cNvSpPr/>
            <p:nvPr/>
          </p:nvSpPr>
          <p:spPr bwMode="auto">
            <a:xfrm>
              <a:off x="3401425" y="2433800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extrusionOk="0">
                  <a:moveTo>
                    <a:pt x="2730" y="0"/>
                  </a:moveTo>
                  <a:cubicBezTo>
                    <a:pt x="2226" y="0"/>
                    <a:pt x="1712" y="187"/>
                    <a:pt x="1295" y="605"/>
                  </a:cubicBezTo>
                  <a:cubicBezTo>
                    <a:pt x="0" y="1900"/>
                    <a:pt x="920" y="4125"/>
                    <a:pt x="2758" y="4125"/>
                  </a:cubicBezTo>
                  <a:cubicBezTo>
                    <a:pt x="3883" y="4113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9" name="Google Shape;4030;p52"/>
            <p:cNvSpPr/>
            <p:nvPr/>
          </p:nvSpPr>
          <p:spPr bwMode="auto">
            <a:xfrm>
              <a:off x="3449500" y="246465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0"/>
                  </a:moveTo>
                  <a:cubicBezTo>
                    <a:pt x="376" y="0"/>
                    <a:pt x="1" y="375"/>
                    <a:pt x="1" y="835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83" y="1658"/>
                    <a:pt x="1658" y="1283"/>
                    <a:pt x="1658" y="835"/>
                  </a:cubicBezTo>
                  <a:cubicBezTo>
                    <a:pt x="1658" y="375"/>
                    <a:pt x="1283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0" name="Google Shape;4031;p52"/>
            <p:cNvSpPr/>
            <p:nvPr/>
          </p:nvSpPr>
          <p:spPr bwMode="auto">
            <a:xfrm>
              <a:off x="3549000" y="2197525"/>
              <a:ext cx="120075" cy="102925"/>
            </a:xfrm>
            <a:custGeom>
              <a:avLst/>
              <a:gdLst/>
              <a:ahLst/>
              <a:cxnLst/>
              <a:rect l="l" t="t" r="r" b="b"/>
              <a:pathLst>
                <a:path w="4803" h="4117" extrusionOk="0">
                  <a:moveTo>
                    <a:pt x="2737" y="1"/>
                  </a:moveTo>
                  <a:cubicBezTo>
                    <a:pt x="2231" y="1"/>
                    <a:pt x="1715" y="189"/>
                    <a:pt x="1295" y="609"/>
                  </a:cubicBezTo>
                  <a:cubicBezTo>
                    <a:pt x="0" y="1903"/>
                    <a:pt x="908" y="4117"/>
                    <a:pt x="2746" y="4117"/>
                  </a:cubicBezTo>
                  <a:cubicBezTo>
                    <a:pt x="3884" y="4117"/>
                    <a:pt x="4803" y="3197"/>
                    <a:pt x="4803" y="2060"/>
                  </a:cubicBezTo>
                  <a:cubicBezTo>
                    <a:pt x="4803" y="818"/>
                    <a:pt x="3792" y="1"/>
                    <a:pt x="273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1" name="Google Shape;4032;p52"/>
            <p:cNvSpPr/>
            <p:nvPr/>
          </p:nvSpPr>
          <p:spPr bwMode="auto">
            <a:xfrm>
              <a:off x="3597075" y="2228150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3" y="1"/>
                  </a:moveTo>
                  <a:cubicBezTo>
                    <a:pt x="376" y="1"/>
                    <a:pt x="1" y="376"/>
                    <a:pt x="1" y="835"/>
                  </a:cubicBezTo>
                  <a:cubicBezTo>
                    <a:pt x="1" y="1295"/>
                    <a:pt x="376" y="1658"/>
                    <a:pt x="823" y="1658"/>
                  </a:cubicBezTo>
                  <a:cubicBezTo>
                    <a:pt x="1283" y="1658"/>
                    <a:pt x="1658" y="1295"/>
                    <a:pt x="1658" y="835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2" name="Google Shape;4033;p52"/>
            <p:cNvSpPr/>
            <p:nvPr/>
          </p:nvSpPr>
          <p:spPr bwMode="auto">
            <a:xfrm>
              <a:off x="3569875" y="337190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2" y="0"/>
                  </a:moveTo>
                  <a:cubicBezTo>
                    <a:pt x="2227" y="0"/>
                    <a:pt x="1713" y="187"/>
                    <a:pt x="1295" y="605"/>
                  </a:cubicBezTo>
                  <a:cubicBezTo>
                    <a:pt x="0" y="1900"/>
                    <a:pt x="920" y="4113"/>
                    <a:pt x="2746" y="4113"/>
                  </a:cubicBezTo>
                  <a:cubicBezTo>
                    <a:pt x="3883" y="4113"/>
                    <a:pt x="4803" y="3194"/>
                    <a:pt x="4803" y="2057"/>
                  </a:cubicBezTo>
                  <a:cubicBezTo>
                    <a:pt x="4803" y="821"/>
                    <a:pt x="3788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3" name="Google Shape;4034;p52"/>
            <p:cNvSpPr/>
            <p:nvPr/>
          </p:nvSpPr>
          <p:spPr bwMode="auto">
            <a:xfrm>
              <a:off x="3617950" y="340275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0"/>
                  </a:moveTo>
                  <a:cubicBezTo>
                    <a:pt x="363" y="0"/>
                    <a:pt x="1" y="375"/>
                    <a:pt x="1" y="823"/>
                  </a:cubicBezTo>
                  <a:cubicBezTo>
                    <a:pt x="1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5"/>
                    <a:pt x="1283" y="0"/>
                    <a:pt x="82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4" name="Google Shape;4035;p52"/>
            <p:cNvSpPr/>
            <p:nvPr/>
          </p:nvSpPr>
          <p:spPr bwMode="auto">
            <a:xfrm>
              <a:off x="3313425" y="2828375"/>
              <a:ext cx="120375" cy="102925"/>
            </a:xfrm>
            <a:custGeom>
              <a:avLst/>
              <a:gdLst/>
              <a:ahLst/>
              <a:cxnLst/>
              <a:rect l="l" t="t" r="r" b="b"/>
              <a:pathLst>
                <a:path w="4815" h="4117" extrusionOk="0">
                  <a:moveTo>
                    <a:pt x="2749" y="1"/>
                  </a:moveTo>
                  <a:cubicBezTo>
                    <a:pt x="2243" y="1"/>
                    <a:pt x="1726" y="189"/>
                    <a:pt x="1307" y="609"/>
                  </a:cubicBezTo>
                  <a:cubicBezTo>
                    <a:pt x="0" y="1903"/>
                    <a:pt x="919" y="4117"/>
                    <a:pt x="2758" y="4117"/>
                  </a:cubicBezTo>
                  <a:cubicBezTo>
                    <a:pt x="3895" y="4117"/>
                    <a:pt x="4815" y="3197"/>
                    <a:pt x="4815" y="2060"/>
                  </a:cubicBezTo>
                  <a:cubicBezTo>
                    <a:pt x="4815" y="818"/>
                    <a:pt x="3804" y="1"/>
                    <a:pt x="274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5" name="Google Shape;4036;p52"/>
            <p:cNvSpPr/>
            <p:nvPr/>
          </p:nvSpPr>
          <p:spPr bwMode="auto">
            <a:xfrm>
              <a:off x="3354550" y="2859000"/>
              <a:ext cx="48400" cy="41525"/>
            </a:xfrm>
            <a:custGeom>
              <a:avLst/>
              <a:gdLst/>
              <a:ahLst/>
              <a:cxnLst/>
              <a:rect l="l" t="t" r="r" b="b"/>
              <a:pathLst>
                <a:path w="1936" h="1661" extrusionOk="0">
                  <a:moveTo>
                    <a:pt x="1113" y="0"/>
                  </a:moveTo>
                  <a:cubicBezTo>
                    <a:pt x="375" y="0"/>
                    <a:pt x="0" y="896"/>
                    <a:pt x="520" y="1416"/>
                  </a:cubicBezTo>
                  <a:cubicBezTo>
                    <a:pt x="689" y="1585"/>
                    <a:pt x="898" y="1661"/>
                    <a:pt x="1103" y="1661"/>
                  </a:cubicBezTo>
                  <a:cubicBezTo>
                    <a:pt x="1528" y="1661"/>
                    <a:pt x="1936" y="1333"/>
                    <a:pt x="1936" y="835"/>
                  </a:cubicBezTo>
                  <a:cubicBezTo>
                    <a:pt x="1936" y="375"/>
                    <a:pt x="1573" y="0"/>
                    <a:pt x="111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6" name="Google Shape;4037;p52"/>
            <p:cNvSpPr/>
            <p:nvPr/>
          </p:nvSpPr>
          <p:spPr bwMode="auto">
            <a:xfrm>
              <a:off x="3471575" y="2603150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extrusionOk="0">
                  <a:moveTo>
                    <a:pt x="2732" y="0"/>
                  </a:moveTo>
                  <a:cubicBezTo>
                    <a:pt x="2228" y="0"/>
                    <a:pt x="1713" y="187"/>
                    <a:pt x="1295" y="605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7" name="Google Shape;4038;p52"/>
            <p:cNvSpPr/>
            <p:nvPr/>
          </p:nvSpPr>
          <p:spPr bwMode="auto">
            <a:xfrm>
              <a:off x="3519675" y="26340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1"/>
                  </a:moveTo>
                  <a:cubicBezTo>
                    <a:pt x="363" y="1"/>
                    <a:pt x="0" y="363"/>
                    <a:pt x="0" y="823"/>
                  </a:cubicBezTo>
                  <a:cubicBezTo>
                    <a:pt x="0" y="1283"/>
                    <a:pt x="363" y="1658"/>
                    <a:pt x="823" y="1658"/>
                  </a:cubicBezTo>
                  <a:cubicBezTo>
                    <a:pt x="1282" y="1658"/>
                    <a:pt x="1657" y="1283"/>
                    <a:pt x="1657" y="823"/>
                  </a:cubicBezTo>
                  <a:cubicBezTo>
                    <a:pt x="1657" y="363"/>
                    <a:pt x="1282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8" name="Google Shape;4039;p52"/>
            <p:cNvSpPr/>
            <p:nvPr/>
          </p:nvSpPr>
          <p:spPr bwMode="auto">
            <a:xfrm>
              <a:off x="3857775" y="2291950"/>
              <a:ext cx="120375" cy="102850"/>
            </a:xfrm>
            <a:custGeom>
              <a:avLst/>
              <a:gdLst/>
              <a:ahLst/>
              <a:cxnLst/>
              <a:rect l="l" t="t" r="r" b="b"/>
              <a:pathLst>
                <a:path w="4815" h="4114" extrusionOk="0">
                  <a:moveTo>
                    <a:pt x="2744" y="1"/>
                  </a:moveTo>
                  <a:cubicBezTo>
                    <a:pt x="2239" y="1"/>
                    <a:pt x="1725" y="188"/>
                    <a:pt x="1307" y="606"/>
                  </a:cubicBezTo>
                  <a:cubicBezTo>
                    <a:pt x="0" y="1900"/>
                    <a:pt x="920" y="4114"/>
                    <a:pt x="2758" y="4114"/>
                  </a:cubicBezTo>
                  <a:cubicBezTo>
                    <a:pt x="3895" y="4114"/>
                    <a:pt x="4815" y="3195"/>
                    <a:pt x="4815" y="2058"/>
                  </a:cubicBezTo>
                  <a:cubicBezTo>
                    <a:pt x="4815" y="821"/>
                    <a:pt x="3801" y="1"/>
                    <a:pt x="274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9" name="Google Shape;4040;p52"/>
            <p:cNvSpPr/>
            <p:nvPr/>
          </p:nvSpPr>
          <p:spPr bwMode="auto">
            <a:xfrm>
              <a:off x="3898900" y="2322800"/>
              <a:ext cx="48400" cy="41475"/>
            </a:xfrm>
            <a:custGeom>
              <a:avLst/>
              <a:gdLst/>
              <a:ahLst/>
              <a:cxnLst/>
              <a:rect l="l" t="t" r="r" b="b"/>
              <a:pathLst>
                <a:path w="1936" h="1659" extrusionOk="0">
                  <a:moveTo>
                    <a:pt x="1113" y="1"/>
                  </a:moveTo>
                  <a:cubicBezTo>
                    <a:pt x="375" y="1"/>
                    <a:pt x="0" y="896"/>
                    <a:pt x="521" y="1416"/>
                  </a:cubicBezTo>
                  <a:cubicBezTo>
                    <a:pt x="692" y="1583"/>
                    <a:pt x="899" y="1658"/>
                    <a:pt x="1101" y="1658"/>
                  </a:cubicBezTo>
                  <a:cubicBezTo>
                    <a:pt x="1529" y="1658"/>
                    <a:pt x="1936" y="1324"/>
                    <a:pt x="1936" y="824"/>
                  </a:cubicBezTo>
                  <a:cubicBezTo>
                    <a:pt x="1936" y="364"/>
                    <a:pt x="1573" y="1"/>
                    <a:pt x="111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0" name="Google Shape;4041;p52"/>
            <p:cNvSpPr/>
            <p:nvPr/>
          </p:nvSpPr>
          <p:spPr bwMode="auto">
            <a:xfrm>
              <a:off x="4072500" y="2533875"/>
              <a:ext cx="120075" cy="102875"/>
            </a:xfrm>
            <a:custGeom>
              <a:avLst/>
              <a:gdLst/>
              <a:ahLst/>
              <a:cxnLst/>
              <a:rect l="l" t="t" r="r" b="b"/>
              <a:pathLst>
                <a:path w="4803" h="4115" extrusionOk="0">
                  <a:moveTo>
                    <a:pt x="2732" y="1"/>
                  </a:moveTo>
                  <a:cubicBezTo>
                    <a:pt x="2227" y="1"/>
                    <a:pt x="1713" y="188"/>
                    <a:pt x="1294" y="606"/>
                  </a:cubicBezTo>
                  <a:cubicBezTo>
                    <a:pt x="0" y="1901"/>
                    <a:pt x="907" y="4114"/>
                    <a:pt x="2746" y="4114"/>
                  </a:cubicBezTo>
                  <a:cubicBezTo>
                    <a:pt x="3883" y="4114"/>
                    <a:pt x="4802" y="3195"/>
                    <a:pt x="4802" y="2058"/>
                  </a:cubicBezTo>
                  <a:cubicBezTo>
                    <a:pt x="4802" y="822"/>
                    <a:pt x="3788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1" name="Google Shape;4042;p52"/>
            <p:cNvSpPr/>
            <p:nvPr/>
          </p:nvSpPr>
          <p:spPr bwMode="auto">
            <a:xfrm>
              <a:off x="4113625" y="2564750"/>
              <a:ext cx="48400" cy="41450"/>
            </a:xfrm>
            <a:custGeom>
              <a:avLst/>
              <a:gdLst/>
              <a:ahLst/>
              <a:cxnLst/>
              <a:rect l="l" t="t" r="r" b="b"/>
              <a:pathLst>
                <a:path w="1936" h="1658" extrusionOk="0">
                  <a:moveTo>
                    <a:pt x="1113" y="0"/>
                  </a:moveTo>
                  <a:cubicBezTo>
                    <a:pt x="363" y="0"/>
                    <a:pt x="0" y="896"/>
                    <a:pt x="520" y="1416"/>
                  </a:cubicBezTo>
                  <a:cubicBezTo>
                    <a:pt x="687" y="1583"/>
                    <a:pt x="893" y="1657"/>
                    <a:pt x="1096" y="1657"/>
                  </a:cubicBezTo>
                  <a:cubicBezTo>
                    <a:pt x="1523" y="1657"/>
                    <a:pt x="1936" y="1324"/>
                    <a:pt x="1936" y="823"/>
                  </a:cubicBezTo>
                  <a:cubicBezTo>
                    <a:pt x="1936" y="363"/>
                    <a:pt x="1561" y="0"/>
                    <a:pt x="111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2" name="Google Shape;4043;p52"/>
            <p:cNvSpPr/>
            <p:nvPr/>
          </p:nvSpPr>
          <p:spPr bwMode="auto">
            <a:xfrm>
              <a:off x="3851425" y="3723000"/>
              <a:ext cx="120375" cy="102850"/>
            </a:xfrm>
            <a:custGeom>
              <a:avLst/>
              <a:gdLst/>
              <a:ahLst/>
              <a:cxnLst/>
              <a:rect l="l" t="t" r="r" b="b"/>
              <a:pathLst>
                <a:path w="4815" h="4114" extrusionOk="0">
                  <a:moveTo>
                    <a:pt x="2740" y="0"/>
                  </a:moveTo>
                  <a:cubicBezTo>
                    <a:pt x="2234" y="0"/>
                    <a:pt x="1717" y="187"/>
                    <a:pt x="1295" y="606"/>
                  </a:cubicBezTo>
                  <a:cubicBezTo>
                    <a:pt x="0" y="1900"/>
                    <a:pt x="920" y="4114"/>
                    <a:pt x="2758" y="4114"/>
                  </a:cubicBezTo>
                  <a:cubicBezTo>
                    <a:pt x="3895" y="4114"/>
                    <a:pt x="4803" y="3194"/>
                    <a:pt x="4815" y="2057"/>
                  </a:cubicBezTo>
                  <a:cubicBezTo>
                    <a:pt x="4815" y="821"/>
                    <a:pt x="3801" y="0"/>
                    <a:pt x="274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3" name="Google Shape;4044;p52"/>
            <p:cNvSpPr/>
            <p:nvPr/>
          </p:nvSpPr>
          <p:spPr bwMode="auto">
            <a:xfrm>
              <a:off x="3899500" y="3753850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extrusionOk="0">
                  <a:moveTo>
                    <a:pt x="835" y="1"/>
                  </a:moveTo>
                  <a:cubicBezTo>
                    <a:pt x="376" y="1"/>
                    <a:pt x="1" y="364"/>
                    <a:pt x="1" y="823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95" y="1658"/>
                    <a:pt x="1658" y="1283"/>
                    <a:pt x="1658" y="823"/>
                  </a:cubicBezTo>
                  <a:cubicBezTo>
                    <a:pt x="1658" y="364"/>
                    <a:pt x="1295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4" name="Google Shape;4045;p52"/>
            <p:cNvSpPr/>
            <p:nvPr/>
          </p:nvSpPr>
          <p:spPr bwMode="auto">
            <a:xfrm>
              <a:off x="3967850" y="437230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2" y="0"/>
                  </a:moveTo>
                  <a:cubicBezTo>
                    <a:pt x="2227" y="0"/>
                    <a:pt x="1713" y="187"/>
                    <a:pt x="1295" y="605"/>
                  </a:cubicBezTo>
                  <a:cubicBezTo>
                    <a:pt x="1" y="1900"/>
                    <a:pt x="920" y="4114"/>
                    <a:pt x="2746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5" name="Google Shape;4046;p52"/>
            <p:cNvSpPr/>
            <p:nvPr/>
          </p:nvSpPr>
          <p:spPr bwMode="auto">
            <a:xfrm>
              <a:off x="4015625" y="4403150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35" y="0"/>
                  </a:moveTo>
                  <a:cubicBezTo>
                    <a:pt x="376" y="0"/>
                    <a:pt x="1" y="363"/>
                    <a:pt x="1" y="823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95" y="1658"/>
                    <a:pt x="1658" y="1283"/>
                    <a:pt x="1658" y="823"/>
                  </a:cubicBezTo>
                  <a:cubicBezTo>
                    <a:pt x="1658" y="363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6" name="Google Shape;4047;p52"/>
            <p:cNvSpPr/>
            <p:nvPr/>
          </p:nvSpPr>
          <p:spPr bwMode="auto">
            <a:xfrm>
              <a:off x="4332275" y="3946800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extrusionOk="0">
                  <a:moveTo>
                    <a:pt x="2730" y="0"/>
                  </a:moveTo>
                  <a:cubicBezTo>
                    <a:pt x="2226" y="0"/>
                    <a:pt x="1712" y="187"/>
                    <a:pt x="1294" y="605"/>
                  </a:cubicBezTo>
                  <a:cubicBezTo>
                    <a:pt x="0" y="1912"/>
                    <a:pt x="919" y="4125"/>
                    <a:pt x="2746" y="4125"/>
                  </a:cubicBezTo>
                  <a:cubicBezTo>
                    <a:pt x="3883" y="4125"/>
                    <a:pt x="4803" y="3206"/>
                    <a:pt x="4803" y="2069"/>
                  </a:cubicBezTo>
                  <a:cubicBezTo>
                    <a:pt x="4803" y="824"/>
                    <a:pt x="3787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7" name="Google Shape;4048;p52"/>
            <p:cNvSpPr/>
            <p:nvPr/>
          </p:nvSpPr>
          <p:spPr bwMode="auto">
            <a:xfrm>
              <a:off x="4373400" y="3977650"/>
              <a:ext cx="48400" cy="41525"/>
            </a:xfrm>
            <a:custGeom>
              <a:avLst/>
              <a:gdLst/>
              <a:ahLst/>
              <a:cxnLst/>
              <a:rect l="l" t="t" r="r" b="b"/>
              <a:pathLst>
                <a:path w="1936" h="1661" extrusionOk="0">
                  <a:moveTo>
                    <a:pt x="1101" y="0"/>
                  </a:moveTo>
                  <a:cubicBezTo>
                    <a:pt x="363" y="0"/>
                    <a:pt x="0" y="896"/>
                    <a:pt x="520" y="1416"/>
                  </a:cubicBezTo>
                  <a:cubicBezTo>
                    <a:pt x="689" y="1585"/>
                    <a:pt x="898" y="1660"/>
                    <a:pt x="1103" y="1660"/>
                  </a:cubicBezTo>
                  <a:cubicBezTo>
                    <a:pt x="1528" y="1660"/>
                    <a:pt x="1936" y="1333"/>
                    <a:pt x="1936" y="835"/>
                  </a:cubicBezTo>
                  <a:cubicBezTo>
                    <a:pt x="1936" y="375"/>
                    <a:pt x="1561" y="0"/>
                    <a:pt x="110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8" name="Google Shape;4049;p52"/>
            <p:cNvSpPr/>
            <p:nvPr/>
          </p:nvSpPr>
          <p:spPr bwMode="auto">
            <a:xfrm>
              <a:off x="4373700" y="3087000"/>
              <a:ext cx="120075" cy="102875"/>
            </a:xfrm>
            <a:custGeom>
              <a:avLst/>
              <a:gdLst/>
              <a:ahLst/>
              <a:cxnLst/>
              <a:rect l="l" t="t" r="r" b="b"/>
              <a:pathLst>
                <a:path w="4803" h="4115" extrusionOk="0">
                  <a:moveTo>
                    <a:pt x="2732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0" y="1901"/>
                    <a:pt x="920" y="4114"/>
                    <a:pt x="2746" y="4114"/>
                  </a:cubicBezTo>
                  <a:cubicBezTo>
                    <a:pt x="3883" y="4114"/>
                    <a:pt x="4803" y="3195"/>
                    <a:pt x="4803" y="2058"/>
                  </a:cubicBezTo>
                  <a:cubicBezTo>
                    <a:pt x="4803" y="822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9" name="Google Shape;4050;p52"/>
            <p:cNvSpPr/>
            <p:nvPr/>
          </p:nvSpPr>
          <p:spPr bwMode="auto">
            <a:xfrm>
              <a:off x="4414825" y="3117875"/>
              <a:ext cx="48425" cy="41450"/>
            </a:xfrm>
            <a:custGeom>
              <a:avLst/>
              <a:gdLst/>
              <a:ahLst/>
              <a:cxnLst/>
              <a:rect l="l" t="t" r="r" b="b"/>
              <a:pathLst>
                <a:path w="1937" h="1658" extrusionOk="0">
                  <a:moveTo>
                    <a:pt x="1101" y="0"/>
                  </a:moveTo>
                  <a:cubicBezTo>
                    <a:pt x="363" y="0"/>
                    <a:pt x="1" y="895"/>
                    <a:pt x="521" y="1416"/>
                  </a:cubicBezTo>
                  <a:cubicBezTo>
                    <a:pt x="688" y="1583"/>
                    <a:pt x="894" y="1657"/>
                    <a:pt x="1096" y="1657"/>
                  </a:cubicBezTo>
                  <a:cubicBezTo>
                    <a:pt x="1524" y="1657"/>
                    <a:pt x="1936" y="1324"/>
                    <a:pt x="1936" y="823"/>
                  </a:cubicBezTo>
                  <a:cubicBezTo>
                    <a:pt x="1936" y="363"/>
                    <a:pt x="1561" y="0"/>
                    <a:pt x="110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0" name="Google Shape;4051;p52"/>
            <p:cNvSpPr/>
            <p:nvPr/>
          </p:nvSpPr>
          <p:spPr bwMode="auto">
            <a:xfrm>
              <a:off x="4262700" y="2803350"/>
              <a:ext cx="120300" cy="102850"/>
            </a:xfrm>
            <a:custGeom>
              <a:avLst/>
              <a:gdLst/>
              <a:ahLst/>
              <a:cxnLst/>
              <a:rect l="l" t="t" r="r" b="b"/>
              <a:pathLst>
                <a:path w="4812" h="4114" extrusionOk="0">
                  <a:moveTo>
                    <a:pt x="2735" y="0"/>
                  </a:moveTo>
                  <a:cubicBezTo>
                    <a:pt x="2229" y="0"/>
                    <a:pt x="1714" y="187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11" y="821"/>
                    <a:pt x="3794" y="0"/>
                    <a:pt x="273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1" name="Google Shape;4052;p52"/>
            <p:cNvSpPr/>
            <p:nvPr/>
          </p:nvSpPr>
          <p:spPr bwMode="auto">
            <a:xfrm>
              <a:off x="4303850" y="2833900"/>
              <a:ext cx="48400" cy="41650"/>
            </a:xfrm>
            <a:custGeom>
              <a:avLst/>
              <a:gdLst/>
              <a:ahLst/>
              <a:cxnLst/>
              <a:rect l="l" t="t" r="r" b="b"/>
              <a:pathLst>
                <a:path w="1936" h="1666" extrusionOk="0">
                  <a:moveTo>
                    <a:pt x="1101" y="0"/>
                  </a:moveTo>
                  <a:cubicBezTo>
                    <a:pt x="363" y="0"/>
                    <a:pt x="0" y="896"/>
                    <a:pt x="520" y="1416"/>
                  </a:cubicBezTo>
                  <a:cubicBezTo>
                    <a:pt x="689" y="1589"/>
                    <a:pt x="898" y="1666"/>
                    <a:pt x="1103" y="1666"/>
                  </a:cubicBezTo>
                  <a:cubicBezTo>
                    <a:pt x="1528" y="1666"/>
                    <a:pt x="1936" y="1333"/>
                    <a:pt x="1936" y="835"/>
                  </a:cubicBezTo>
                  <a:cubicBezTo>
                    <a:pt x="1936" y="375"/>
                    <a:pt x="1561" y="0"/>
                    <a:pt x="110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2" name="Google Shape;4053;p52"/>
            <p:cNvSpPr/>
            <p:nvPr/>
          </p:nvSpPr>
          <p:spPr bwMode="auto">
            <a:xfrm>
              <a:off x="4621375" y="3199925"/>
              <a:ext cx="120400" cy="103050"/>
            </a:xfrm>
            <a:custGeom>
              <a:avLst/>
              <a:gdLst/>
              <a:ahLst/>
              <a:cxnLst/>
              <a:rect l="l" t="t" r="r" b="b"/>
              <a:pathLst>
                <a:path w="4816" h="4122" extrusionOk="0">
                  <a:moveTo>
                    <a:pt x="2738" y="0"/>
                  </a:moveTo>
                  <a:cubicBezTo>
                    <a:pt x="2231" y="0"/>
                    <a:pt x="1715" y="190"/>
                    <a:pt x="1295" y="613"/>
                  </a:cubicBezTo>
                  <a:cubicBezTo>
                    <a:pt x="1" y="1908"/>
                    <a:pt x="920" y="4122"/>
                    <a:pt x="2759" y="4122"/>
                  </a:cubicBezTo>
                  <a:cubicBezTo>
                    <a:pt x="3884" y="4122"/>
                    <a:pt x="4803" y="3202"/>
                    <a:pt x="4815" y="2065"/>
                  </a:cubicBezTo>
                  <a:cubicBezTo>
                    <a:pt x="4807" y="823"/>
                    <a:pt x="3794" y="0"/>
                    <a:pt x="273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3" name="Google Shape;4054;p52"/>
            <p:cNvSpPr/>
            <p:nvPr/>
          </p:nvSpPr>
          <p:spPr bwMode="auto">
            <a:xfrm>
              <a:off x="4669475" y="3230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95"/>
                    <a:pt x="375" y="1658"/>
                    <a:pt x="835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4" name="Google Shape;4055;p52"/>
            <p:cNvSpPr/>
            <p:nvPr/>
          </p:nvSpPr>
          <p:spPr bwMode="auto">
            <a:xfrm>
              <a:off x="4021975" y="2689275"/>
              <a:ext cx="120100" cy="102925"/>
            </a:xfrm>
            <a:custGeom>
              <a:avLst/>
              <a:gdLst/>
              <a:ahLst/>
              <a:cxnLst/>
              <a:rect l="l" t="t" r="r" b="b"/>
              <a:pathLst>
                <a:path w="4804" h="4117" extrusionOk="0">
                  <a:moveTo>
                    <a:pt x="2738" y="0"/>
                  </a:moveTo>
                  <a:cubicBezTo>
                    <a:pt x="2231" y="0"/>
                    <a:pt x="1715" y="188"/>
                    <a:pt x="1295" y="608"/>
                  </a:cubicBezTo>
                  <a:cubicBezTo>
                    <a:pt x="1" y="1902"/>
                    <a:pt x="908" y="4116"/>
                    <a:pt x="2747" y="4116"/>
                  </a:cubicBezTo>
                  <a:cubicBezTo>
                    <a:pt x="3884" y="4116"/>
                    <a:pt x="4803" y="3197"/>
                    <a:pt x="4803" y="2060"/>
                  </a:cubicBezTo>
                  <a:cubicBezTo>
                    <a:pt x="4803" y="817"/>
                    <a:pt x="3793" y="0"/>
                    <a:pt x="273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5" name="Google Shape;4056;p52"/>
            <p:cNvSpPr/>
            <p:nvPr/>
          </p:nvSpPr>
          <p:spPr bwMode="auto">
            <a:xfrm>
              <a:off x="4062800" y="2719875"/>
              <a:ext cx="48425" cy="41549"/>
            </a:xfrm>
            <a:custGeom>
              <a:avLst/>
              <a:gdLst/>
              <a:ahLst/>
              <a:cxnLst/>
              <a:rect l="l" t="t" r="r" b="b"/>
              <a:pathLst>
                <a:path w="1937" h="1662" extrusionOk="0">
                  <a:moveTo>
                    <a:pt x="1114" y="1"/>
                  </a:moveTo>
                  <a:cubicBezTo>
                    <a:pt x="376" y="1"/>
                    <a:pt x="1" y="896"/>
                    <a:pt x="521" y="1416"/>
                  </a:cubicBezTo>
                  <a:cubicBezTo>
                    <a:pt x="694" y="1585"/>
                    <a:pt x="904" y="1661"/>
                    <a:pt x="1109" y="1661"/>
                  </a:cubicBezTo>
                  <a:cubicBezTo>
                    <a:pt x="1534" y="1661"/>
                    <a:pt x="1936" y="1334"/>
                    <a:pt x="1936" y="836"/>
                  </a:cubicBezTo>
                  <a:cubicBezTo>
                    <a:pt x="1936" y="376"/>
                    <a:pt x="1573" y="1"/>
                    <a:pt x="11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6" name="Google Shape;4057;p52"/>
            <p:cNvSpPr/>
            <p:nvPr/>
          </p:nvSpPr>
          <p:spPr bwMode="auto">
            <a:xfrm>
              <a:off x="4233675" y="230375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2" y="0"/>
                  </a:moveTo>
                  <a:cubicBezTo>
                    <a:pt x="2228" y="0"/>
                    <a:pt x="1713" y="187"/>
                    <a:pt x="1295" y="606"/>
                  </a:cubicBezTo>
                  <a:cubicBezTo>
                    <a:pt x="1" y="1900"/>
                    <a:pt x="908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7" name="Google Shape;4058;p52"/>
            <p:cNvSpPr/>
            <p:nvPr/>
          </p:nvSpPr>
          <p:spPr bwMode="auto">
            <a:xfrm>
              <a:off x="4274500" y="2334600"/>
              <a:ext cx="48725" cy="41450"/>
            </a:xfrm>
            <a:custGeom>
              <a:avLst/>
              <a:gdLst/>
              <a:ahLst/>
              <a:cxnLst/>
              <a:rect l="l" t="t" r="r" b="b"/>
              <a:pathLst>
                <a:path w="1949" h="1658" extrusionOk="0">
                  <a:moveTo>
                    <a:pt x="1114" y="1"/>
                  </a:moveTo>
                  <a:cubicBezTo>
                    <a:pt x="376" y="1"/>
                    <a:pt x="1" y="896"/>
                    <a:pt x="533" y="1416"/>
                  </a:cubicBezTo>
                  <a:cubicBezTo>
                    <a:pt x="700" y="1583"/>
                    <a:pt x="905" y="1658"/>
                    <a:pt x="1105" y="1658"/>
                  </a:cubicBezTo>
                  <a:cubicBezTo>
                    <a:pt x="1529" y="1658"/>
                    <a:pt x="1936" y="1324"/>
                    <a:pt x="1936" y="823"/>
                  </a:cubicBezTo>
                  <a:cubicBezTo>
                    <a:pt x="1948" y="364"/>
                    <a:pt x="1573" y="1"/>
                    <a:pt x="11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8" name="Google Shape;4059;p52"/>
            <p:cNvSpPr/>
            <p:nvPr/>
          </p:nvSpPr>
          <p:spPr bwMode="auto">
            <a:xfrm>
              <a:off x="4318350" y="2590375"/>
              <a:ext cx="120100" cy="102925"/>
            </a:xfrm>
            <a:custGeom>
              <a:avLst/>
              <a:gdLst/>
              <a:ahLst/>
              <a:cxnLst/>
              <a:rect l="l" t="t" r="r" b="b"/>
              <a:pathLst>
                <a:path w="4804" h="4117" extrusionOk="0">
                  <a:moveTo>
                    <a:pt x="2731" y="0"/>
                  </a:moveTo>
                  <a:cubicBezTo>
                    <a:pt x="2226" y="0"/>
                    <a:pt x="1711" y="188"/>
                    <a:pt x="1295" y="608"/>
                  </a:cubicBezTo>
                  <a:cubicBezTo>
                    <a:pt x="1" y="1903"/>
                    <a:pt x="920" y="4104"/>
                    <a:pt x="2747" y="4116"/>
                  </a:cubicBezTo>
                  <a:cubicBezTo>
                    <a:pt x="3884" y="4104"/>
                    <a:pt x="4803" y="3185"/>
                    <a:pt x="4803" y="2048"/>
                  </a:cubicBezTo>
                  <a:cubicBezTo>
                    <a:pt x="4795" y="814"/>
                    <a:pt x="3783" y="0"/>
                    <a:pt x="273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9" name="Google Shape;4060;p52"/>
            <p:cNvSpPr/>
            <p:nvPr/>
          </p:nvSpPr>
          <p:spPr bwMode="auto">
            <a:xfrm>
              <a:off x="4359175" y="2621000"/>
              <a:ext cx="48725" cy="41350"/>
            </a:xfrm>
            <a:custGeom>
              <a:avLst/>
              <a:gdLst/>
              <a:ahLst/>
              <a:cxnLst/>
              <a:rect l="l" t="t" r="r" b="b"/>
              <a:pathLst>
                <a:path w="1949" h="1654" extrusionOk="0">
                  <a:moveTo>
                    <a:pt x="1114" y="0"/>
                  </a:moveTo>
                  <a:cubicBezTo>
                    <a:pt x="376" y="0"/>
                    <a:pt x="1" y="883"/>
                    <a:pt x="533" y="1404"/>
                  </a:cubicBezTo>
                  <a:cubicBezTo>
                    <a:pt x="702" y="1577"/>
                    <a:pt x="911" y="1654"/>
                    <a:pt x="1115" y="1654"/>
                  </a:cubicBezTo>
                  <a:cubicBezTo>
                    <a:pt x="1541" y="1654"/>
                    <a:pt x="1948" y="1321"/>
                    <a:pt x="1948" y="823"/>
                  </a:cubicBezTo>
                  <a:cubicBezTo>
                    <a:pt x="1948" y="363"/>
                    <a:pt x="1573" y="0"/>
                    <a:pt x="11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0" name="Google Shape;4061;p52"/>
            <p:cNvSpPr/>
            <p:nvPr/>
          </p:nvSpPr>
          <p:spPr bwMode="auto">
            <a:xfrm>
              <a:off x="4394250" y="1634200"/>
              <a:ext cx="120400" cy="102850"/>
            </a:xfrm>
            <a:custGeom>
              <a:avLst/>
              <a:gdLst/>
              <a:ahLst/>
              <a:cxnLst/>
              <a:rect l="l" t="t" r="r" b="b"/>
              <a:pathLst>
                <a:path w="4816" h="4114" extrusionOk="0">
                  <a:moveTo>
                    <a:pt x="2733" y="0"/>
                  </a:moveTo>
                  <a:cubicBezTo>
                    <a:pt x="2228" y="0"/>
                    <a:pt x="1714" y="187"/>
                    <a:pt x="1295" y="606"/>
                  </a:cubicBezTo>
                  <a:cubicBezTo>
                    <a:pt x="1" y="1900"/>
                    <a:pt x="920" y="4114"/>
                    <a:pt x="2759" y="4114"/>
                  </a:cubicBezTo>
                  <a:cubicBezTo>
                    <a:pt x="3884" y="4114"/>
                    <a:pt x="4803" y="3194"/>
                    <a:pt x="4815" y="2057"/>
                  </a:cubicBezTo>
                  <a:cubicBezTo>
                    <a:pt x="4807" y="821"/>
                    <a:pt x="3791" y="0"/>
                    <a:pt x="273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1" name="Google Shape;4062;p52"/>
            <p:cNvSpPr/>
            <p:nvPr/>
          </p:nvSpPr>
          <p:spPr bwMode="auto">
            <a:xfrm>
              <a:off x="4442350" y="166505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1"/>
                  </a:moveTo>
                  <a:cubicBezTo>
                    <a:pt x="375" y="1"/>
                    <a:pt x="0" y="363"/>
                    <a:pt x="0" y="823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3"/>
                    <a:pt x="1283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2" name="Google Shape;4063;p52"/>
            <p:cNvSpPr/>
            <p:nvPr/>
          </p:nvSpPr>
          <p:spPr bwMode="auto">
            <a:xfrm>
              <a:off x="4894150" y="2876825"/>
              <a:ext cx="120100" cy="102875"/>
            </a:xfrm>
            <a:custGeom>
              <a:avLst/>
              <a:gdLst/>
              <a:ahLst/>
              <a:cxnLst/>
              <a:rect l="l" t="t" r="r" b="b"/>
              <a:pathLst>
                <a:path w="4804" h="4115" extrusionOk="0">
                  <a:moveTo>
                    <a:pt x="2732" y="1"/>
                  </a:moveTo>
                  <a:cubicBezTo>
                    <a:pt x="2228" y="1"/>
                    <a:pt x="1714" y="188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3" name="Google Shape;4064;p52"/>
            <p:cNvSpPr/>
            <p:nvPr/>
          </p:nvSpPr>
          <p:spPr bwMode="auto">
            <a:xfrm>
              <a:off x="4935300" y="2907375"/>
              <a:ext cx="48400" cy="41549"/>
            </a:xfrm>
            <a:custGeom>
              <a:avLst/>
              <a:gdLst/>
              <a:ahLst/>
              <a:cxnLst/>
              <a:rect l="l" t="t" r="r" b="b"/>
              <a:pathLst>
                <a:path w="1936" h="1662" extrusionOk="0">
                  <a:moveTo>
                    <a:pt x="1101" y="1"/>
                  </a:moveTo>
                  <a:cubicBezTo>
                    <a:pt x="363" y="1"/>
                    <a:pt x="0" y="896"/>
                    <a:pt x="520" y="1416"/>
                  </a:cubicBezTo>
                  <a:cubicBezTo>
                    <a:pt x="689" y="1585"/>
                    <a:pt x="898" y="1661"/>
                    <a:pt x="1102" y="1661"/>
                  </a:cubicBezTo>
                  <a:cubicBezTo>
                    <a:pt x="1528" y="1661"/>
                    <a:pt x="1936" y="1334"/>
                    <a:pt x="1936" y="836"/>
                  </a:cubicBezTo>
                  <a:cubicBezTo>
                    <a:pt x="1936" y="376"/>
                    <a:pt x="1561" y="1"/>
                    <a:pt x="110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4" name="Google Shape;4065;p52"/>
            <p:cNvSpPr/>
            <p:nvPr/>
          </p:nvSpPr>
          <p:spPr bwMode="auto">
            <a:xfrm>
              <a:off x="4915025" y="1435200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extrusionOk="0">
                  <a:moveTo>
                    <a:pt x="2732" y="0"/>
                  </a:moveTo>
                  <a:cubicBezTo>
                    <a:pt x="2228" y="0"/>
                    <a:pt x="1713" y="188"/>
                    <a:pt x="1295" y="606"/>
                  </a:cubicBezTo>
                  <a:cubicBezTo>
                    <a:pt x="1" y="1900"/>
                    <a:pt x="908" y="4114"/>
                    <a:pt x="2747" y="4114"/>
                  </a:cubicBezTo>
                  <a:cubicBezTo>
                    <a:pt x="3872" y="4114"/>
                    <a:pt x="4791" y="3195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5" name="Google Shape;4066;p52"/>
            <p:cNvSpPr/>
            <p:nvPr/>
          </p:nvSpPr>
          <p:spPr bwMode="auto">
            <a:xfrm>
              <a:off x="4962800" y="1466050"/>
              <a:ext cx="41475" cy="41475"/>
            </a:xfrm>
            <a:custGeom>
              <a:avLst/>
              <a:gdLst/>
              <a:ahLst/>
              <a:cxnLst/>
              <a:rect l="l" t="t" r="r" b="b"/>
              <a:pathLst>
                <a:path w="1659" h="1659" extrusionOk="0">
                  <a:moveTo>
                    <a:pt x="836" y="1"/>
                  </a:moveTo>
                  <a:cubicBezTo>
                    <a:pt x="376" y="1"/>
                    <a:pt x="1" y="364"/>
                    <a:pt x="1" y="823"/>
                  </a:cubicBezTo>
                  <a:cubicBezTo>
                    <a:pt x="1" y="1283"/>
                    <a:pt x="376" y="1658"/>
                    <a:pt x="836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4"/>
                    <a:pt x="1283" y="1"/>
                    <a:pt x="836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6" name="Google Shape;4067;p52"/>
            <p:cNvSpPr/>
            <p:nvPr/>
          </p:nvSpPr>
          <p:spPr bwMode="auto">
            <a:xfrm>
              <a:off x="5924800" y="2946025"/>
              <a:ext cx="120100" cy="102925"/>
            </a:xfrm>
            <a:custGeom>
              <a:avLst/>
              <a:gdLst/>
              <a:ahLst/>
              <a:cxnLst/>
              <a:rect l="l" t="t" r="r" b="b"/>
              <a:pathLst>
                <a:path w="4804" h="4117" extrusionOk="0">
                  <a:moveTo>
                    <a:pt x="2738" y="0"/>
                  </a:moveTo>
                  <a:cubicBezTo>
                    <a:pt x="2231" y="0"/>
                    <a:pt x="1715" y="188"/>
                    <a:pt x="1295" y="608"/>
                  </a:cubicBezTo>
                  <a:cubicBezTo>
                    <a:pt x="1" y="1903"/>
                    <a:pt x="920" y="4116"/>
                    <a:pt x="2747" y="4116"/>
                  </a:cubicBezTo>
                  <a:cubicBezTo>
                    <a:pt x="3884" y="4116"/>
                    <a:pt x="4803" y="3197"/>
                    <a:pt x="4803" y="2060"/>
                  </a:cubicBezTo>
                  <a:cubicBezTo>
                    <a:pt x="4803" y="817"/>
                    <a:pt x="3792" y="0"/>
                    <a:pt x="273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7" name="Google Shape;4068;p52"/>
            <p:cNvSpPr/>
            <p:nvPr/>
          </p:nvSpPr>
          <p:spPr bwMode="auto">
            <a:xfrm>
              <a:off x="5965925" y="2976650"/>
              <a:ext cx="48425" cy="41525"/>
            </a:xfrm>
            <a:custGeom>
              <a:avLst/>
              <a:gdLst/>
              <a:ahLst/>
              <a:cxnLst/>
              <a:rect l="l" t="t" r="r" b="b"/>
              <a:pathLst>
                <a:path w="1937" h="1661" extrusionOk="0">
                  <a:moveTo>
                    <a:pt x="1114" y="0"/>
                  </a:moveTo>
                  <a:cubicBezTo>
                    <a:pt x="364" y="0"/>
                    <a:pt x="1" y="895"/>
                    <a:pt x="521" y="1415"/>
                  </a:cubicBezTo>
                  <a:cubicBezTo>
                    <a:pt x="690" y="1584"/>
                    <a:pt x="899" y="1660"/>
                    <a:pt x="1103" y="1660"/>
                  </a:cubicBezTo>
                  <a:cubicBezTo>
                    <a:pt x="1528" y="1660"/>
                    <a:pt x="1936" y="1333"/>
                    <a:pt x="1936" y="835"/>
                  </a:cubicBezTo>
                  <a:cubicBezTo>
                    <a:pt x="1936" y="375"/>
                    <a:pt x="1561" y="0"/>
                    <a:pt x="11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8" name="Google Shape;4069;p52"/>
            <p:cNvSpPr/>
            <p:nvPr/>
          </p:nvSpPr>
          <p:spPr bwMode="auto">
            <a:xfrm>
              <a:off x="5966250" y="3510025"/>
              <a:ext cx="120075" cy="102925"/>
            </a:xfrm>
            <a:custGeom>
              <a:avLst/>
              <a:gdLst/>
              <a:ahLst/>
              <a:cxnLst/>
              <a:rect l="l" t="t" r="r" b="b"/>
              <a:pathLst>
                <a:path w="4803" h="4117" extrusionOk="0">
                  <a:moveTo>
                    <a:pt x="2737" y="1"/>
                  </a:moveTo>
                  <a:cubicBezTo>
                    <a:pt x="2231" y="1"/>
                    <a:pt x="1714" y="189"/>
                    <a:pt x="1294" y="609"/>
                  </a:cubicBezTo>
                  <a:cubicBezTo>
                    <a:pt x="0" y="1903"/>
                    <a:pt x="919" y="4117"/>
                    <a:pt x="2746" y="4117"/>
                  </a:cubicBezTo>
                  <a:cubicBezTo>
                    <a:pt x="3883" y="4117"/>
                    <a:pt x="4802" y="3185"/>
                    <a:pt x="4802" y="2060"/>
                  </a:cubicBezTo>
                  <a:cubicBezTo>
                    <a:pt x="4802" y="818"/>
                    <a:pt x="3792" y="1"/>
                    <a:pt x="273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9" name="Google Shape;4070;p52"/>
            <p:cNvSpPr/>
            <p:nvPr/>
          </p:nvSpPr>
          <p:spPr bwMode="auto">
            <a:xfrm>
              <a:off x="6007075" y="3540650"/>
              <a:ext cx="48700" cy="41525"/>
            </a:xfrm>
            <a:custGeom>
              <a:avLst/>
              <a:gdLst/>
              <a:ahLst/>
              <a:cxnLst/>
              <a:rect l="l" t="t" r="r" b="b"/>
              <a:pathLst>
                <a:path w="1948" h="1661" extrusionOk="0">
                  <a:moveTo>
                    <a:pt x="1113" y="1"/>
                  </a:moveTo>
                  <a:cubicBezTo>
                    <a:pt x="375" y="1"/>
                    <a:pt x="0" y="896"/>
                    <a:pt x="532" y="1416"/>
                  </a:cubicBezTo>
                  <a:cubicBezTo>
                    <a:pt x="701" y="1585"/>
                    <a:pt x="910" y="1661"/>
                    <a:pt x="1114" y="1661"/>
                  </a:cubicBezTo>
                  <a:cubicBezTo>
                    <a:pt x="1540" y="1661"/>
                    <a:pt x="1948" y="1333"/>
                    <a:pt x="1948" y="835"/>
                  </a:cubicBezTo>
                  <a:cubicBezTo>
                    <a:pt x="1948" y="376"/>
                    <a:pt x="1573" y="1"/>
                    <a:pt x="111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0" name="Google Shape;4071;p52"/>
            <p:cNvSpPr/>
            <p:nvPr/>
          </p:nvSpPr>
          <p:spPr bwMode="auto">
            <a:xfrm>
              <a:off x="5904250" y="4108225"/>
              <a:ext cx="120075" cy="102925"/>
            </a:xfrm>
            <a:custGeom>
              <a:avLst/>
              <a:gdLst/>
              <a:ahLst/>
              <a:cxnLst/>
              <a:rect l="l" t="t" r="r" b="b"/>
              <a:pathLst>
                <a:path w="4803" h="4117" extrusionOk="0">
                  <a:moveTo>
                    <a:pt x="2734" y="0"/>
                  </a:moveTo>
                  <a:cubicBezTo>
                    <a:pt x="2229" y="0"/>
                    <a:pt x="1714" y="188"/>
                    <a:pt x="1295" y="608"/>
                  </a:cubicBezTo>
                  <a:cubicBezTo>
                    <a:pt x="0" y="1902"/>
                    <a:pt x="907" y="4116"/>
                    <a:pt x="2746" y="4116"/>
                  </a:cubicBezTo>
                  <a:cubicBezTo>
                    <a:pt x="3871" y="4116"/>
                    <a:pt x="4790" y="3197"/>
                    <a:pt x="4803" y="2060"/>
                  </a:cubicBezTo>
                  <a:cubicBezTo>
                    <a:pt x="4794" y="817"/>
                    <a:pt x="3787" y="0"/>
                    <a:pt x="273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1" name="Google Shape;4072;p52"/>
            <p:cNvSpPr/>
            <p:nvPr/>
          </p:nvSpPr>
          <p:spPr bwMode="auto">
            <a:xfrm>
              <a:off x="5945075" y="4138825"/>
              <a:ext cx="48400" cy="41549"/>
            </a:xfrm>
            <a:custGeom>
              <a:avLst/>
              <a:gdLst/>
              <a:ahLst/>
              <a:cxnLst/>
              <a:rect l="l" t="t" r="r" b="b"/>
              <a:pathLst>
                <a:path w="1936" h="1662" extrusionOk="0">
                  <a:moveTo>
                    <a:pt x="1113" y="1"/>
                  </a:moveTo>
                  <a:cubicBezTo>
                    <a:pt x="375" y="1"/>
                    <a:pt x="0" y="896"/>
                    <a:pt x="520" y="1416"/>
                  </a:cubicBezTo>
                  <a:cubicBezTo>
                    <a:pt x="689" y="1585"/>
                    <a:pt x="898" y="1661"/>
                    <a:pt x="1103" y="1661"/>
                  </a:cubicBezTo>
                  <a:cubicBezTo>
                    <a:pt x="1528" y="1661"/>
                    <a:pt x="1936" y="1334"/>
                    <a:pt x="1936" y="836"/>
                  </a:cubicBezTo>
                  <a:cubicBezTo>
                    <a:pt x="1936" y="376"/>
                    <a:pt x="1561" y="1"/>
                    <a:pt x="111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2" name="Google Shape;4073;p52"/>
            <p:cNvSpPr/>
            <p:nvPr/>
          </p:nvSpPr>
          <p:spPr bwMode="auto">
            <a:xfrm>
              <a:off x="6199400" y="4330850"/>
              <a:ext cx="120100" cy="102875"/>
            </a:xfrm>
            <a:custGeom>
              <a:avLst/>
              <a:gdLst/>
              <a:ahLst/>
              <a:cxnLst/>
              <a:rect l="l" t="t" r="r" b="b"/>
              <a:pathLst>
                <a:path w="4804" h="4115" extrusionOk="0">
                  <a:moveTo>
                    <a:pt x="2732" y="1"/>
                  </a:moveTo>
                  <a:cubicBezTo>
                    <a:pt x="2228" y="1"/>
                    <a:pt x="1713" y="188"/>
                    <a:pt x="1295" y="606"/>
                  </a:cubicBezTo>
                  <a:cubicBezTo>
                    <a:pt x="1" y="1901"/>
                    <a:pt x="920" y="4114"/>
                    <a:pt x="2747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3" name="Google Shape;4074;p52"/>
            <p:cNvSpPr/>
            <p:nvPr/>
          </p:nvSpPr>
          <p:spPr bwMode="auto">
            <a:xfrm>
              <a:off x="6240225" y="4361725"/>
              <a:ext cx="48725" cy="41450"/>
            </a:xfrm>
            <a:custGeom>
              <a:avLst/>
              <a:gdLst/>
              <a:ahLst/>
              <a:cxnLst/>
              <a:rect l="l" t="t" r="r" b="b"/>
              <a:pathLst>
                <a:path w="1949" h="1658" extrusionOk="0">
                  <a:moveTo>
                    <a:pt x="1114" y="0"/>
                  </a:moveTo>
                  <a:cubicBezTo>
                    <a:pt x="376" y="0"/>
                    <a:pt x="1" y="883"/>
                    <a:pt x="533" y="1416"/>
                  </a:cubicBezTo>
                  <a:cubicBezTo>
                    <a:pt x="700" y="1583"/>
                    <a:pt x="905" y="1657"/>
                    <a:pt x="1106" y="1657"/>
                  </a:cubicBezTo>
                  <a:cubicBezTo>
                    <a:pt x="1531" y="1657"/>
                    <a:pt x="1940" y="1324"/>
                    <a:pt x="1948" y="823"/>
                  </a:cubicBezTo>
                  <a:cubicBezTo>
                    <a:pt x="1948" y="363"/>
                    <a:pt x="1573" y="0"/>
                    <a:pt x="11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4" name="Google Shape;4075;p52"/>
            <p:cNvSpPr/>
            <p:nvPr/>
          </p:nvSpPr>
          <p:spPr bwMode="auto">
            <a:xfrm>
              <a:off x="6380250" y="3795600"/>
              <a:ext cx="105875" cy="102550"/>
            </a:xfrm>
            <a:custGeom>
              <a:avLst/>
              <a:gdLst/>
              <a:ahLst/>
              <a:cxnLst/>
              <a:rect l="l" t="t" r="r" b="b"/>
              <a:pathLst>
                <a:path w="4235" h="4102" extrusionOk="0">
                  <a:moveTo>
                    <a:pt x="1984" y="0"/>
                  </a:moveTo>
                  <a:cubicBezTo>
                    <a:pt x="871" y="49"/>
                    <a:pt x="0" y="1004"/>
                    <a:pt x="37" y="2117"/>
                  </a:cubicBezTo>
                  <a:cubicBezTo>
                    <a:pt x="73" y="3227"/>
                    <a:pt x="980" y="4101"/>
                    <a:pt x="2084" y="4101"/>
                  </a:cubicBezTo>
                  <a:cubicBezTo>
                    <a:pt x="2099" y="4101"/>
                    <a:pt x="2114" y="4101"/>
                    <a:pt x="2130" y="4101"/>
                  </a:cubicBezTo>
                  <a:lnTo>
                    <a:pt x="2275" y="4101"/>
                  </a:lnTo>
                  <a:cubicBezTo>
                    <a:pt x="3375" y="4028"/>
                    <a:pt x="4234" y="3085"/>
                    <a:pt x="4186" y="1984"/>
                  </a:cubicBezTo>
                  <a:cubicBezTo>
                    <a:pt x="4150" y="871"/>
                    <a:pt x="3242" y="0"/>
                    <a:pt x="21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5" name="Google Shape;4076;p52"/>
            <p:cNvSpPr/>
            <p:nvPr/>
          </p:nvSpPr>
          <p:spPr bwMode="auto">
            <a:xfrm>
              <a:off x="6405950" y="3826100"/>
              <a:ext cx="49275" cy="41525"/>
            </a:xfrm>
            <a:custGeom>
              <a:avLst/>
              <a:gdLst/>
              <a:ahLst/>
              <a:cxnLst/>
              <a:rect l="l" t="t" r="r" b="b"/>
              <a:pathLst>
                <a:path w="1971" h="1661" extrusionOk="0">
                  <a:moveTo>
                    <a:pt x="1098" y="1"/>
                  </a:moveTo>
                  <a:cubicBezTo>
                    <a:pt x="1083" y="1"/>
                    <a:pt x="1068" y="1"/>
                    <a:pt x="1053" y="2"/>
                  </a:cubicBezTo>
                  <a:cubicBezTo>
                    <a:pt x="315" y="50"/>
                    <a:pt x="1" y="970"/>
                    <a:pt x="557" y="1453"/>
                  </a:cubicBezTo>
                  <a:cubicBezTo>
                    <a:pt x="721" y="1596"/>
                    <a:pt x="913" y="1660"/>
                    <a:pt x="1100" y="1660"/>
                  </a:cubicBezTo>
                  <a:cubicBezTo>
                    <a:pt x="1548" y="1660"/>
                    <a:pt x="1970" y="1296"/>
                    <a:pt x="1936" y="776"/>
                  </a:cubicBezTo>
                  <a:cubicBezTo>
                    <a:pt x="1901" y="332"/>
                    <a:pt x="1527" y="1"/>
                    <a:pt x="109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6" name="Google Shape;4077;p52"/>
            <p:cNvSpPr/>
            <p:nvPr/>
          </p:nvSpPr>
          <p:spPr bwMode="auto">
            <a:xfrm>
              <a:off x="6565025" y="4489025"/>
              <a:ext cx="106475" cy="102575"/>
            </a:xfrm>
            <a:custGeom>
              <a:avLst/>
              <a:gdLst/>
              <a:ahLst/>
              <a:cxnLst/>
              <a:rect l="l" t="t" r="r" b="b"/>
              <a:pathLst>
                <a:path w="4259" h="4103" extrusionOk="0">
                  <a:moveTo>
                    <a:pt x="2175" y="0"/>
                  </a:moveTo>
                  <a:cubicBezTo>
                    <a:pt x="2160" y="0"/>
                    <a:pt x="2145" y="1"/>
                    <a:pt x="2130" y="1"/>
                  </a:cubicBezTo>
                  <a:lnTo>
                    <a:pt x="1984" y="1"/>
                  </a:lnTo>
                  <a:cubicBezTo>
                    <a:pt x="872" y="49"/>
                    <a:pt x="1" y="993"/>
                    <a:pt x="37" y="2118"/>
                  </a:cubicBezTo>
                  <a:cubicBezTo>
                    <a:pt x="73" y="3228"/>
                    <a:pt x="980" y="4102"/>
                    <a:pt x="2085" y="4102"/>
                  </a:cubicBezTo>
                  <a:cubicBezTo>
                    <a:pt x="2100" y="4102"/>
                    <a:pt x="2115" y="4102"/>
                    <a:pt x="2130" y="4102"/>
                  </a:cubicBezTo>
                  <a:lnTo>
                    <a:pt x="2275" y="4102"/>
                  </a:lnTo>
                  <a:cubicBezTo>
                    <a:pt x="3388" y="4041"/>
                    <a:pt x="4259" y="3098"/>
                    <a:pt x="4222" y="1985"/>
                  </a:cubicBezTo>
                  <a:cubicBezTo>
                    <a:pt x="4175" y="875"/>
                    <a:pt x="3279" y="0"/>
                    <a:pt x="217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7" name="Google Shape;4078;p52"/>
            <p:cNvSpPr/>
            <p:nvPr/>
          </p:nvSpPr>
          <p:spPr bwMode="auto">
            <a:xfrm>
              <a:off x="6590725" y="4519525"/>
              <a:ext cx="48975" cy="41475"/>
            </a:xfrm>
            <a:custGeom>
              <a:avLst/>
              <a:gdLst/>
              <a:ahLst/>
              <a:cxnLst/>
              <a:rect l="l" t="t" r="r" b="b"/>
              <a:pathLst>
                <a:path w="1959" h="1659" extrusionOk="0">
                  <a:moveTo>
                    <a:pt x="1106" y="0"/>
                  </a:moveTo>
                  <a:cubicBezTo>
                    <a:pt x="1085" y="0"/>
                    <a:pt x="1063" y="1"/>
                    <a:pt x="1041" y="3"/>
                  </a:cubicBezTo>
                  <a:cubicBezTo>
                    <a:pt x="303" y="51"/>
                    <a:pt x="1" y="970"/>
                    <a:pt x="557" y="1454"/>
                  </a:cubicBezTo>
                  <a:cubicBezTo>
                    <a:pt x="720" y="1596"/>
                    <a:pt x="909" y="1659"/>
                    <a:pt x="1093" y="1659"/>
                  </a:cubicBezTo>
                  <a:cubicBezTo>
                    <a:pt x="1538" y="1659"/>
                    <a:pt x="1958" y="1290"/>
                    <a:pt x="1924" y="777"/>
                  </a:cubicBezTo>
                  <a:cubicBezTo>
                    <a:pt x="1901" y="339"/>
                    <a:pt x="1538" y="0"/>
                    <a:pt x="110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8" name="Google Shape;4079;p52"/>
            <p:cNvSpPr/>
            <p:nvPr/>
          </p:nvSpPr>
          <p:spPr bwMode="auto">
            <a:xfrm>
              <a:off x="6653950" y="4057775"/>
              <a:ext cx="105250" cy="102850"/>
            </a:xfrm>
            <a:custGeom>
              <a:avLst/>
              <a:gdLst/>
              <a:ahLst/>
              <a:cxnLst/>
              <a:rect l="l" t="t" r="r" b="b"/>
              <a:pathLst>
                <a:path w="4210" h="4114" extrusionOk="0">
                  <a:moveTo>
                    <a:pt x="1984" y="1"/>
                  </a:moveTo>
                  <a:cubicBezTo>
                    <a:pt x="871" y="61"/>
                    <a:pt x="0" y="1005"/>
                    <a:pt x="36" y="2130"/>
                  </a:cubicBezTo>
                  <a:cubicBezTo>
                    <a:pt x="84" y="3235"/>
                    <a:pt x="992" y="4114"/>
                    <a:pt x="2106" y="4114"/>
                  </a:cubicBezTo>
                  <a:cubicBezTo>
                    <a:pt x="2114" y="4114"/>
                    <a:pt x="2121" y="4114"/>
                    <a:pt x="2129" y="4114"/>
                  </a:cubicBezTo>
                  <a:lnTo>
                    <a:pt x="2274" y="4114"/>
                  </a:lnTo>
                  <a:cubicBezTo>
                    <a:pt x="3375" y="4029"/>
                    <a:pt x="4210" y="3086"/>
                    <a:pt x="4173" y="1985"/>
                  </a:cubicBezTo>
                  <a:cubicBezTo>
                    <a:pt x="4137" y="884"/>
                    <a:pt x="3230" y="13"/>
                    <a:pt x="212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9" name="Google Shape;4080;p52"/>
            <p:cNvSpPr/>
            <p:nvPr/>
          </p:nvSpPr>
          <p:spPr bwMode="auto">
            <a:xfrm>
              <a:off x="6679649" y="4088300"/>
              <a:ext cx="49250" cy="41500"/>
            </a:xfrm>
            <a:custGeom>
              <a:avLst/>
              <a:gdLst/>
              <a:ahLst/>
              <a:cxnLst/>
              <a:rect l="l" t="t" r="r" b="b"/>
              <a:pathLst>
                <a:path w="1970" h="1660" extrusionOk="0">
                  <a:moveTo>
                    <a:pt x="1098" y="1"/>
                  </a:moveTo>
                  <a:cubicBezTo>
                    <a:pt x="1083" y="1"/>
                    <a:pt x="1068" y="1"/>
                    <a:pt x="1053" y="2"/>
                  </a:cubicBezTo>
                  <a:cubicBezTo>
                    <a:pt x="315" y="62"/>
                    <a:pt x="0" y="970"/>
                    <a:pt x="557" y="1453"/>
                  </a:cubicBezTo>
                  <a:cubicBezTo>
                    <a:pt x="721" y="1596"/>
                    <a:pt x="913" y="1660"/>
                    <a:pt x="1100" y="1660"/>
                  </a:cubicBezTo>
                  <a:cubicBezTo>
                    <a:pt x="1547" y="1660"/>
                    <a:pt x="1970" y="1296"/>
                    <a:pt x="1936" y="776"/>
                  </a:cubicBezTo>
                  <a:cubicBezTo>
                    <a:pt x="1901" y="332"/>
                    <a:pt x="1527" y="1"/>
                    <a:pt x="109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0" name="Google Shape;4081;p52"/>
            <p:cNvSpPr/>
            <p:nvPr/>
          </p:nvSpPr>
          <p:spPr bwMode="auto">
            <a:xfrm>
              <a:off x="5631149" y="3510025"/>
              <a:ext cx="120100" cy="102925"/>
            </a:xfrm>
            <a:custGeom>
              <a:avLst/>
              <a:gdLst/>
              <a:ahLst/>
              <a:cxnLst/>
              <a:rect l="l" t="t" r="r" b="b"/>
              <a:pathLst>
                <a:path w="4804" h="4117" extrusionOk="0">
                  <a:moveTo>
                    <a:pt x="2738" y="1"/>
                  </a:moveTo>
                  <a:cubicBezTo>
                    <a:pt x="2231" y="1"/>
                    <a:pt x="1715" y="189"/>
                    <a:pt x="1295" y="609"/>
                  </a:cubicBezTo>
                  <a:cubicBezTo>
                    <a:pt x="1" y="1903"/>
                    <a:pt x="920" y="4117"/>
                    <a:pt x="2747" y="4117"/>
                  </a:cubicBezTo>
                  <a:cubicBezTo>
                    <a:pt x="3884" y="4117"/>
                    <a:pt x="4803" y="3185"/>
                    <a:pt x="4803" y="2060"/>
                  </a:cubicBezTo>
                  <a:cubicBezTo>
                    <a:pt x="4803" y="818"/>
                    <a:pt x="3792" y="1"/>
                    <a:pt x="273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1" name="Google Shape;4082;p52"/>
            <p:cNvSpPr/>
            <p:nvPr/>
          </p:nvSpPr>
          <p:spPr bwMode="auto">
            <a:xfrm>
              <a:off x="5672275" y="3540650"/>
              <a:ext cx="48425" cy="41525"/>
            </a:xfrm>
            <a:custGeom>
              <a:avLst/>
              <a:gdLst/>
              <a:ahLst/>
              <a:cxnLst/>
              <a:rect l="l" t="t" r="r" b="b"/>
              <a:pathLst>
                <a:path w="1937" h="1661" extrusionOk="0">
                  <a:moveTo>
                    <a:pt x="1102" y="1"/>
                  </a:moveTo>
                  <a:cubicBezTo>
                    <a:pt x="364" y="1"/>
                    <a:pt x="1" y="896"/>
                    <a:pt x="521" y="1416"/>
                  </a:cubicBezTo>
                  <a:cubicBezTo>
                    <a:pt x="690" y="1585"/>
                    <a:pt x="899" y="1661"/>
                    <a:pt x="1103" y="1661"/>
                  </a:cubicBezTo>
                  <a:cubicBezTo>
                    <a:pt x="1528" y="1661"/>
                    <a:pt x="1936" y="1333"/>
                    <a:pt x="1936" y="835"/>
                  </a:cubicBezTo>
                  <a:cubicBezTo>
                    <a:pt x="1936" y="376"/>
                    <a:pt x="1561" y="1"/>
                    <a:pt x="110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2" name="Google Shape;4083;p52"/>
            <p:cNvSpPr/>
            <p:nvPr/>
          </p:nvSpPr>
          <p:spPr bwMode="auto">
            <a:xfrm>
              <a:off x="6059075" y="2542375"/>
              <a:ext cx="120400" cy="103150"/>
            </a:xfrm>
            <a:custGeom>
              <a:avLst/>
              <a:gdLst/>
              <a:ahLst/>
              <a:cxnLst/>
              <a:rect l="l" t="t" r="r" b="b"/>
              <a:pathLst>
                <a:path w="4816" h="4126" extrusionOk="0">
                  <a:moveTo>
                    <a:pt x="2734" y="0"/>
                  </a:moveTo>
                  <a:cubicBezTo>
                    <a:pt x="2228" y="0"/>
                    <a:pt x="1713" y="187"/>
                    <a:pt x="1295" y="605"/>
                  </a:cubicBezTo>
                  <a:cubicBezTo>
                    <a:pt x="1" y="1899"/>
                    <a:pt x="920" y="4125"/>
                    <a:pt x="2759" y="4125"/>
                  </a:cubicBezTo>
                  <a:cubicBezTo>
                    <a:pt x="3896" y="4113"/>
                    <a:pt x="4815" y="3194"/>
                    <a:pt x="4815" y="2069"/>
                  </a:cubicBezTo>
                  <a:cubicBezTo>
                    <a:pt x="4815" y="824"/>
                    <a:pt x="3795" y="0"/>
                    <a:pt x="273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3" name="Google Shape;4084;p52"/>
            <p:cNvSpPr/>
            <p:nvPr/>
          </p:nvSpPr>
          <p:spPr bwMode="auto">
            <a:xfrm>
              <a:off x="6100200" y="2573225"/>
              <a:ext cx="48425" cy="41525"/>
            </a:xfrm>
            <a:custGeom>
              <a:avLst/>
              <a:gdLst/>
              <a:ahLst/>
              <a:cxnLst/>
              <a:rect l="l" t="t" r="r" b="b"/>
              <a:pathLst>
                <a:path w="1937" h="1661" extrusionOk="0">
                  <a:moveTo>
                    <a:pt x="1114" y="0"/>
                  </a:moveTo>
                  <a:cubicBezTo>
                    <a:pt x="376" y="0"/>
                    <a:pt x="1" y="895"/>
                    <a:pt x="521" y="1415"/>
                  </a:cubicBezTo>
                  <a:cubicBezTo>
                    <a:pt x="690" y="1584"/>
                    <a:pt x="899" y="1660"/>
                    <a:pt x="1103" y="1660"/>
                  </a:cubicBezTo>
                  <a:cubicBezTo>
                    <a:pt x="1528" y="1660"/>
                    <a:pt x="1936" y="1333"/>
                    <a:pt x="1936" y="835"/>
                  </a:cubicBezTo>
                  <a:cubicBezTo>
                    <a:pt x="1936" y="375"/>
                    <a:pt x="1573" y="0"/>
                    <a:pt x="11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4" name="Google Shape;4085;p52"/>
            <p:cNvSpPr/>
            <p:nvPr/>
          </p:nvSpPr>
          <p:spPr bwMode="auto">
            <a:xfrm>
              <a:off x="6406250" y="2262325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extrusionOk="0">
                  <a:moveTo>
                    <a:pt x="2732" y="0"/>
                  </a:moveTo>
                  <a:cubicBezTo>
                    <a:pt x="2228" y="0"/>
                    <a:pt x="1713" y="187"/>
                    <a:pt x="1295" y="605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5" name="Google Shape;4086;p52"/>
            <p:cNvSpPr/>
            <p:nvPr/>
          </p:nvSpPr>
          <p:spPr bwMode="auto">
            <a:xfrm>
              <a:off x="6447375" y="2293175"/>
              <a:ext cx="48425" cy="41450"/>
            </a:xfrm>
            <a:custGeom>
              <a:avLst/>
              <a:gdLst/>
              <a:ahLst/>
              <a:cxnLst/>
              <a:rect l="l" t="t" r="r" b="b"/>
              <a:pathLst>
                <a:path w="1937" h="1658" extrusionOk="0">
                  <a:moveTo>
                    <a:pt x="1102" y="0"/>
                  </a:moveTo>
                  <a:cubicBezTo>
                    <a:pt x="364" y="0"/>
                    <a:pt x="1" y="896"/>
                    <a:pt x="521" y="1416"/>
                  </a:cubicBezTo>
                  <a:cubicBezTo>
                    <a:pt x="688" y="1583"/>
                    <a:pt x="894" y="1658"/>
                    <a:pt x="1096" y="1658"/>
                  </a:cubicBezTo>
                  <a:cubicBezTo>
                    <a:pt x="1524" y="1658"/>
                    <a:pt x="1936" y="1324"/>
                    <a:pt x="1936" y="823"/>
                  </a:cubicBezTo>
                  <a:cubicBezTo>
                    <a:pt x="1936" y="363"/>
                    <a:pt x="1561" y="0"/>
                    <a:pt x="1102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6" name="Google Shape;4087;p52"/>
            <p:cNvSpPr/>
            <p:nvPr/>
          </p:nvSpPr>
          <p:spPr bwMode="auto">
            <a:xfrm>
              <a:off x="6528750" y="184045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2" y="0"/>
                  </a:moveTo>
                  <a:cubicBezTo>
                    <a:pt x="2227" y="0"/>
                    <a:pt x="1713" y="187"/>
                    <a:pt x="1294" y="605"/>
                  </a:cubicBezTo>
                  <a:cubicBezTo>
                    <a:pt x="0" y="1900"/>
                    <a:pt x="919" y="4114"/>
                    <a:pt x="2746" y="4114"/>
                  </a:cubicBezTo>
                  <a:cubicBezTo>
                    <a:pt x="3883" y="4114"/>
                    <a:pt x="4802" y="3194"/>
                    <a:pt x="4802" y="2057"/>
                  </a:cubicBezTo>
                  <a:cubicBezTo>
                    <a:pt x="4802" y="821"/>
                    <a:pt x="3788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7" name="Google Shape;4088;p52"/>
            <p:cNvSpPr/>
            <p:nvPr/>
          </p:nvSpPr>
          <p:spPr bwMode="auto">
            <a:xfrm>
              <a:off x="6576825" y="18713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1"/>
                  </a:moveTo>
                  <a:cubicBezTo>
                    <a:pt x="375" y="1"/>
                    <a:pt x="0" y="363"/>
                    <a:pt x="0" y="823"/>
                  </a:cubicBezTo>
                  <a:cubicBezTo>
                    <a:pt x="0" y="1283"/>
                    <a:pt x="375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3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8" name="Google Shape;4089;p52"/>
            <p:cNvSpPr/>
            <p:nvPr/>
          </p:nvSpPr>
          <p:spPr bwMode="auto">
            <a:xfrm>
              <a:off x="7234575" y="1435200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extrusionOk="0">
                  <a:moveTo>
                    <a:pt x="2732" y="0"/>
                  </a:moveTo>
                  <a:cubicBezTo>
                    <a:pt x="2228" y="0"/>
                    <a:pt x="1714" y="188"/>
                    <a:pt x="1295" y="606"/>
                  </a:cubicBezTo>
                  <a:cubicBezTo>
                    <a:pt x="1" y="1900"/>
                    <a:pt x="920" y="4114"/>
                    <a:pt x="2759" y="4114"/>
                  </a:cubicBezTo>
                  <a:cubicBezTo>
                    <a:pt x="3884" y="4114"/>
                    <a:pt x="4803" y="3195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9" name="Google Shape;4090;p52"/>
            <p:cNvSpPr/>
            <p:nvPr/>
          </p:nvSpPr>
          <p:spPr bwMode="auto">
            <a:xfrm>
              <a:off x="7282675" y="1466050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extrusionOk="0">
                  <a:moveTo>
                    <a:pt x="835" y="1"/>
                  </a:moveTo>
                  <a:cubicBezTo>
                    <a:pt x="375" y="1"/>
                    <a:pt x="0" y="364"/>
                    <a:pt x="0" y="823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4"/>
                    <a:pt x="1283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0" name="Google Shape;4091;p52"/>
            <p:cNvSpPr/>
            <p:nvPr/>
          </p:nvSpPr>
          <p:spPr bwMode="auto">
            <a:xfrm>
              <a:off x="7114525" y="1799000"/>
              <a:ext cx="120075" cy="102875"/>
            </a:xfrm>
            <a:custGeom>
              <a:avLst/>
              <a:gdLst/>
              <a:ahLst/>
              <a:cxnLst/>
              <a:rect l="l" t="t" r="r" b="b"/>
              <a:pathLst>
                <a:path w="4803" h="4115" extrusionOk="0">
                  <a:moveTo>
                    <a:pt x="2732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0" y="1901"/>
                    <a:pt x="920" y="4114"/>
                    <a:pt x="2746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2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1" name="Google Shape;4092;p52"/>
            <p:cNvSpPr/>
            <p:nvPr/>
          </p:nvSpPr>
          <p:spPr bwMode="auto">
            <a:xfrm>
              <a:off x="7155650" y="1829875"/>
              <a:ext cx="48425" cy="41450"/>
            </a:xfrm>
            <a:custGeom>
              <a:avLst/>
              <a:gdLst/>
              <a:ahLst/>
              <a:cxnLst/>
              <a:rect l="l" t="t" r="r" b="b"/>
              <a:pathLst>
                <a:path w="1937" h="1658" extrusionOk="0">
                  <a:moveTo>
                    <a:pt x="1101" y="0"/>
                  </a:moveTo>
                  <a:cubicBezTo>
                    <a:pt x="364" y="0"/>
                    <a:pt x="1" y="895"/>
                    <a:pt x="521" y="1416"/>
                  </a:cubicBezTo>
                  <a:cubicBezTo>
                    <a:pt x="688" y="1583"/>
                    <a:pt x="894" y="1657"/>
                    <a:pt x="1096" y="1657"/>
                  </a:cubicBezTo>
                  <a:cubicBezTo>
                    <a:pt x="1524" y="1657"/>
                    <a:pt x="1936" y="1324"/>
                    <a:pt x="1936" y="823"/>
                  </a:cubicBezTo>
                  <a:cubicBezTo>
                    <a:pt x="1936" y="363"/>
                    <a:pt x="1561" y="0"/>
                    <a:pt x="110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2" name="Google Shape;4093;p52"/>
            <p:cNvSpPr/>
            <p:nvPr/>
          </p:nvSpPr>
          <p:spPr bwMode="auto">
            <a:xfrm>
              <a:off x="5945675" y="1264625"/>
              <a:ext cx="120075" cy="102875"/>
            </a:xfrm>
            <a:custGeom>
              <a:avLst/>
              <a:gdLst/>
              <a:ahLst/>
              <a:cxnLst/>
              <a:rect l="l" t="t" r="r" b="b"/>
              <a:pathLst>
                <a:path w="4803" h="4115" extrusionOk="0">
                  <a:moveTo>
                    <a:pt x="2732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0" y="1901"/>
                    <a:pt x="920" y="4114"/>
                    <a:pt x="2746" y="4114"/>
                  </a:cubicBezTo>
                  <a:cubicBezTo>
                    <a:pt x="3883" y="4114"/>
                    <a:pt x="4803" y="3195"/>
                    <a:pt x="4803" y="2058"/>
                  </a:cubicBezTo>
                  <a:cubicBezTo>
                    <a:pt x="4803" y="822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3" name="Google Shape;4094;p52"/>
            <p:cNvSpPr/>
            <p:nvPr/>
          </p:nvSpPr>
          <p:spPr bwMode="auto">
            <a:xfrm>
              <a:off x="5986500" y="1295199"/>
              <a:ext cx="48400" cy="41525"/>
            </a:xfrm>
            <a:custGeom>
              <a:avLst/>
              <a:gdLst/>
              <a:ahLst/>
              <a:cxnLst/>
              <a:rect l="l" t="t" r="r" b="b"/>
              <a:pathLst>
                <a:path w="1936" h="1661" extrusionOk="0">
                  <a:moveTo>
                    <a:pt x="1113" y="0"/>
                  </a:moveTo>
                  <a:cubicBezTo>
                    <a:pt x="375" y="0"/>
                    <a:pt x="0" y="895"/>
                    <a:pt x="521" y="1416"/>
                  </a:cubicBezTo>
                  <a:cubicBezTo>
                    <a:pt x="690" y="1585"/>
                    <a:pt x="898" y="1660"/>
                    <a:pt x="1103" y="1660"/>
                  </a:cubicBezTo>
                  <a:cubicBezTo>
                    <a:pt x="1528" y="1660"/>
                    <a:pt x="1936" y="1333"/>
                    <a:pt x="1936" y="835"/>
                  </a:cubicBezTo>
                  <a:cubicBezTo>
                    <a:pt x="1936" y="375"/>
                    <a:pt x="1561" y="0"/>
                    <a:pt x="111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4" name="Google Shape;4095;p52"/>
            <p:cNvSpPr/>
            <p:nvPr/>
          </p:nvSpPr>
          <p:spPr bwMode="auto">
            <a:xfrm>
              <a:off x="3967850" y="986125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extrusionOk="0">
                  <a:moveTo>
                    <a:pt x="2730" y="0"/>
                  </a:moveTo>
                  <a:cubicBezTo>
                    <a:pt x="2226" y="0"/>
                    <a:pt x="1713" y="187"/>
                    <a:pt x="1295" y="605"/>
                  </a:cubicBezTo>
                  <a:cubicBezTo>
                    <a:pt x="1" y="1900"/>
                    <a:pt x="920" y="4125"/>
                    <a:pt x="2746" y="4125"/>
                  </a:cubicBezTo>
                  <a:cubicBezTo>
                    <a:pt x="3884" y="4125"/>
                    <a:pt x="4803" y="3206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5" name="Google Shape;4096;p52"/>
            <p:cNvSpPr/>
            <p:nvPr/>
          </p:nvSpPr>
          <p:spPr bwMode="auto">
            <a:xfrm>
              <a:off x="4015625" y="1016975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35" y="0"/>
                  </a:moveTo>
                  <a:cubicBezTo>
                    <a:pt x="376" y="0"/>
                    <a:pt x="1" y="375"/>
                    <a:pt x="1" y="835"/>
                  </a:cubicBezTo>
                  <a:cubicBezTo>
                    <a:pt x="1" y="1295"/>
                    <a:pt x="376" y="1657"/>
                    <a:pt x="835" y="1657"/>
                  </a:cubicBezTo>
                  <a:cubicBezTo>
                    <a:pt x="1295" y="1657"/>
                    <a:pt x="1658" y="1295"/>
                    <a:pt x="1658" y="835"/>
                  </a:cubicBezTo>
                  <a:cubicBezTo>
                    <a:pt x="1658" y="375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6" name="Google Shape;4097;p52"/>
            <p:cNvSpPr/>
            <p:nvPr/>
          </p:nvSpPr>
          <p:spPr bwMode="auto">
            <a:xfrm>
              <a:off x="3810600" y="947700"/>
              <a:ext cx="120075" cy="103175"/>
            </a:xfrm>
            <a:custGeom>
              <a:avLst/>
              <a:gdLst/>
              <a:ahLst/>
              <a:cxnLst/>
              <a:rect l="l" t="t" r="r" b="b"/>
              <a:pathLst>
                <a:path w="4803" h="4127" extrusionOk="0">
                  <a:moveTo>
                    <a:pt x="2730" y="1"/>
                  </a:moveTo>
                  <a:cubicBezTo>
                    <a:pt x="2226" y="1"/>
                    <a:pt x="1712" y="188"/>
                    <a:pt x="1295" y="606"/>
                  </a:cubicBezTo>
                  <a:cubicBezTo>
                    <a:pt x="0" y="1900"/>
                    <a:pt x="920" y="4114"/>
                    <a:pt x="2746" y="4126"/>
                  </a:cubicBezTo>
                  <a:cubicBezTo>
                    <a:pt x="3883" y="4114"/>
                    <a:pt x="4803" y="3195"/>
                    <a:pt x="4803" y="2070"/>
                  </a:cubicBezTo>
                  <a:cubicBezTo>
                    <a:pt x="4803" y="824"/>
                    <a:pt x="3787" y="1"/>
                    <a:pt x="273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7" name="Google Shape;4098;p52"/>
            <p:cNvSpPr/>
            <p:nvPr/>
          </p:nvSpPr>
          <p:spPr bwMode="auto">
            <a:xfrm>
              <a:off x="3858675" y="978550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extrusionOk="0">
                  <a:moveTo>
                    <a:pt x="823" y="1"/>
                  </a:moveTo>
                  <a:cubicBezTo>
                    <a:pt x="363" y="1"/>
                    <a:pt x="1" y="376"/>
                    <a:pt x="1" y="823"/>
                  </a:cubicBezTo>
                  <a:cubicBezTo>
                    <a:pt x="1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8" name="Google Shape;4099;p52"/>
            <p:cNvSpPr/>
            <p:nvPr/>
          </p:nvSpPr>
          <p:spPr bwMode="auto">
            <a:xfrm>
              <a:off x="3908875" y="1090125"/>
              <a:ext cx="102850" cy="88350"/>
            </a:xfrm>
            <a:custGeom>
              <a:avLst/>
              <a:gdLst/>
              <a:ahLst/>
              <a:cxnLst/>
              <a:rect l="l" t="t" r="r" b="b"/>
              <a:pathLst>
                <a:path w="4114" h="3534" extrusionOk="0">
                  <a:moveTo>
                    <a:pt x="2338" y="0"/>
                  </a:moveTo>
                  <a:cubicBezTo>
                    <a:pt x="1904" y="0"/>
                    <a:pt x="1462" y="162"/>
                    <a:pt x="1101" y="522"/>
                  </a:cubicBezTo>
                  <a:cubicBezTo>
                    <a:pt x="1" y="1635"/>
                    <a:pt x="787" y="3534"/>
                    <a:pt x="2360" y="3534"/>
                  </a:cubicBezTo>
                  <a:cubicBezTo>
                    <a:pt x="3327" y="3534"/>
                    <a:pt x="4114" y="2735"/>
                    <a:pt x="4114" y="1768"/>
                  </a:cubicBezTo>
                  <a:cubicBezTo>
                    <a:pt x="4114" y="704"/>
                    <a:pt x="3245" y="0"/>
                    <a:pt x="233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9" name="Google Shape;4100;p52"/>
            <p:cNvSpPr/>
            <p:nvPr/>
          </p:nvSpPr>
          <p:spPr bwMode="auto">
            <a:xfrm>
              <a:off x="3949700" y="1121000"/>
              <a:ext cx="31475" cy="26675"/>
            </a:xfrm>
            <a:custGeom>
              <a:avLst/>
              <a:gdLst/>
              <a:ahLst/>
              <a:cxnLst/>
              <a:rect l="l" t="t" r="r" b="b"/>
              <a:pathLst>
                <a:path w="1259" h="1067" extrusionOk="0">
                  <a:moveTo>
                    <a:pt x="714" y="0"/>
                  </a:moveTo>
                  <a:cubicBezTo>
                    <a:pt x="243" y="0"/>
                    <a:pt x="1" y="569"/>
                    <a:pt x="339" y="908"/>
                  </a:cubicBezTo>
                  <a:cubicBezTo>
                    <a:pt x="449" y="1017"/>
                    <a:pt x="584" y="1066"/>
                    <a:pt x="716" y="1066"/>
                  </a:cubicBezTo>
                  <a:cubicBezTo>
                    <a:pt x="993" y="1066"/>
                    <a:pt x="1259" y="852"/>
                    <a:pt x="1259" y="533"/>
                  </a:cubicBezTo>
                  <a:cubicBezTo>
                    <a:pt x="1259" y="230"/>
                    <a:pt x="1017" y="0"/>
                    <a:pt x="7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0" name="Google Shape;4101;p52"/>
            <p:cNvSpPr/>
            <p:nvPr/>
          </p:nvSpPr>
          <p:spPr bwMode="auto">
            <a:xfrm>
              <a:off x="4091550" y="910775"/>
              <a:ext cx="103150" cy="88375"/>
            </a:xfrm>
            <a:custGeom>
              <a:avLst/>
              <a:gdLst/>
              <a:ahLst/>
              <a:cxnLst/>
              <a:rect l="l" t="t" r="r" b="b"/>
              <a:pathLst>
                <a:path w="4126" h="3535" extrusionOk="0">
                  <a:moveTo>
                    <a:pt x="2350" y="1"/>
                  </a:moveTo>
                  <a:cubicBezTo>
                    <a:pt x="1916" y="1"/>
                    <a:pt x="1473" y="162"/>
                    <a:pt x="1113" y="522"/>
                  </a:cubicBezTo>
                  <a:cubicBezTo>
                    <a:pt x="0" y="1635"/>
                    <a:pt x="798" y="3534"/>
                    <a:pt x="2371" y="3534"/>
                  </a:cubicBezTo>
                  <a:cubicBezTo>
                    <a:pt x="3339" y="3534"/>
                    <a:pt x="4125" y="2748"/>
                    <a:pt x="4125" y="1768"/>
                  </a:cubicBezTo>
                  <a:cubicBezTo>
                    <a:pt x="4125" y="705"/>
                    <a:pt x="3256" y="1"/>
                    <a:pt x="235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1" name="Google Shape;4102;p52"/>
            <p:cNvSpPr/>
            <p:nvPr/>
          </p:nvSpPr>
          <p:spPr bwMode="auto">
            <a:xfrm>
              <a:off x="4137200" y="941675"/>
              <a:ext cx="26950" cy="26625"/>
            </a:xfrm>
            <a:custGeom>
              <a:avLst/>
              <a:gdLst/>
              <a:ahLst/>
              <a:cxnLst/>
              <a:rect l="l" t="t" r="r" b="b"/>
              <a:pathLst>
                <a:path w="1078" h="1065" extrusionOk="0">
                  <a:moveTo>
                    <a:pt x="533" y="0"/>
                  </a:moveTo>
                  <a:cubicBezTo>
                    <a:pt x="243" y="0"/>
                    <a:pt x="1" y="242"/>
                    <a:pt x="1" y="532"/>
                  </a:cubicBezTo>
                  <a:cubicBezTo>
                    <a:pt x="1" y="835"/>
                    <a:pt x="243" y="1065"/>
                    <a:pt x="533" y="1065"/>
                  </a:cubicBezTo>
                  <a:cubicBezTo>
                    <a:pt x="835" y="1065"/>
                    <a:pt x="1077" y="835"/>
                    <a:pt x="1077" y="532"/>
                  </a:cubicBezTo>
                  <a:cubicBezTo>
                    <a:pt x="1077" y="242"/>
                    <a:pt x="835" y="0"/>
                    <a:pt x="53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2" name="Google Shape;4103;p52"/>
            <p:cNvSpPr/>
            <p:nvPr/>
          </p:nvSpPr>
          <p:spPr bwMode="auto">
            <a:xfrm>
              <a:off x="5526825" y="112885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2" y="0"/>
                  </a:moveTo>
                  <a:cubicBezTo>
                    <a:pt x="2227" y="0"/>
                    <a:pt x="1713" y="188"/>
                    <a:pt x="1295" y="606"/>
                  </a:cubicBezTo>
                  <a:cubicBezTo>
                    <a:pt x="0" y="1900"/>
                    <a:pt x="920" y="4114"/>
                    <a:pt x="2746" y="4114"/>
                  </a:cubicBezTo>
                  <a:cubicBezTo>
                    <a:pt x="3883" y="4114"/>
                    <a:pt x="4803" y="3195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3" name="Google Shape;4104;p52"/>
            <p:cNvSpPr/>
            <p:nvPr/>
          </p:nvSpPr>
          <p:spPr bwMode="auto">
            <a:xfrm>
              <a:off x="5574899" y="1159700"/>
              <a:ext cx="41475" cy="41475"/>
            </a:xfrm>
            <a:custGeom>
              <a:avLst/>
              <a:gdLst/>
              <a:ahLst/>
              <a:cxnLst/>
              <a:rect l="l" t="t" r="r" b="b"/>
              <a:pathLst>
                <a:path w="1659" h="1659" extrusionOk="0">
                  <a:moveTo>
                    <a:pt x="823" y="1"/>
                  </a:moveTo>
                  <a:cubicBezTo>
                    <a:pt x="364" y="1"/>
                    <a:pt x="1" y="376"/>
                    <a:pt x="1" y="823"/>
                  </a:cubicBezTo>
                  <a:cubicBezTo>
                    <a:pt x="1" y="1283"/>
                    <a:pt x="364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4" name="Google Shape;4105;p52"/>
            <p:cNvSpPr/>
            <p:nvPr/>
          </p:nvSpPr>
          <p:spPr bwMode="auto">
            <a:xfrm>
              <a:off x="6549300" y="1285200"/>
              <a:ext cx="120400" cy="102850"/>
            </a:xfrm>
            <a:custGeom>
              <a:avLst/>
              <a:gdLst/>
              <a:ahLst/>
              <a:cxnLst/>
              <a:rect l="l" t="t" r="r" b="b"/>
              <a:pathLst>
                <a:path w="4816" h="4114" extrusionOk="0">
                  <a:moveTo>
                    <a:pt x="2744" y="0"/>
                  </a:moveTo>
                  <a:cubicBezTo>
                    <a:pt x="2240" y="0"/>
                    <a:pt x="1725" y="188"/>
                    <a:pt x="1307" y="606"/>
                  </a:cubicBezTo>
                  <a:cubicBezTo>
                    <a:pt x="1" y="1900"/>
                    <a:pt x="920" y="4114"/>
                    <a:pt x="2759" y="4114"/>
                  </a:cubicBezTo>
                  <a:cubicBezTo>
                    <a:pt x="3896" y="4114"/>
                    <a:pt x="4815" y="3195"/>
                    <a:pt x="4815" y="2057"/>
                  </a:cubicBezTo>
                  <a:cubicBezTo>
                    <a:pt x="4815" y="821"/>
                    <a:pt x="3801" y="0"/>
                    <a:pt x="274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5" name="Google Shape;4106;p52"/>
            <p:cNvSpPr/>
            <p:nvPr/>
          </p:nvSpPr>
          <p:spPr bwMode="auto">
            <a:xfrm>
              <a:off x="6590424" y="1316050"/>
              <a:ext cx="48425" cy="41475"/>
            </a:xfrm>
            <a:custGeom>
              <a:avLst/>
              <a:gdLst/>
              <a:ahLst/>
              <a:cxnLst/>
              <a:rect l="l" t="t" r="r" b="b"/>
              <a:pathLst>
                <a:path w="1937" h="1659" extrusionOk="0">
                  <a:moveTo>
                    <a:pt x="1114" y="1"/>
                  </a:moveTo>
                  <a:cubicBezTo>
                    <a:pt x="376" y="1"/>
                    <a:pt x="1" y="896"/>
                    <a:pt x="521" y="1416"/>
                  </a:cubicBezTo>
                  <a:cubicBezTo>
                    <a:pt x="692" y="1583"/>
                    <a:pt x="899" y="1658"/>
                    <a:pt x="1102" y="1658"/>
                  </a:cubicBezTo>
                  <a:cubicBezTo>
                    <a:pt x="1529" y="1658"/>
                    <a:pt x="1936" y="1324"/>
                    <a:pt x="1936" y="823"/>
                  </a:cubicBezTo>
                  <a:cubicBezTo>
                    <a:pt x="1936" y="376"/>
                    <a:pt x="1573" y="1"/>
                    <a:pt x="11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6" name="Google Shape;4107;p52"/>
            <p:cNvSpPr/>
            <p:nvPr/>
          </p:nvSpPr>
          <p:spPr bwMode="auto">
            <a:xfrm>
              <a:off x="3219375" y="1617800"/>
              <a:ext cx="120075" cy="102925"/>
            </a:xfrm>
            <a:custGeom>
              <a:avLst/>
              <a:gdLst/>
              <a:ahLst/>
              <a:cxnLst/>
              <a:rect l="l" t="t" r="r" b="b"/>
              <a:pathLst>
                <a:path w="4803" h="4117" extrusionOk="0">
                  <a:moveTo>
                    <a:pt x="2737" y="0"/>
                  </a:moveTo>
                  <a:cubicBezTo>
                    <a:pt x="2231" y="0"/>
                    <a:pt x="1714" y="189"/>
                    <a:pt x="1294" y="608"/>
                  </a:cubicBezTo>
                  <a:cubicBezTo>
                    <a:pt x="0" y="1903"/>
                    <a:pt x="919" y="4116"/>
                    <a:pt x="2746" y="4116"/>
                  </a:cubicBezTo>
                  <a:cubicBezTo>
                    <a:pt x="3883" y="4116"/>
                    <a:pt x="4802" y="3197"/>
                    <a:pt x="4802" y="2060"/>
                  </a:cubicBezTo>
                  <a:cubicBezTo>
                    <a:pt x="4802" y="817"/>
                    <a:pt x="3792" y="0"/>
                    <a:pt x="273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7" name="Google Shape;4108;p52"/>
            <p:cNvSpPr/>
            <p:nvPr/>
          </p:nvSpPr>
          <p:spPr bwMode="auto">
            <a:xfrm>
              <a:off x="3267150" y="1648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0"/>
                  </a:moveTo>
                  <a:cubicBezTo>
                    <a:pt x="375" y="0"/>
                    <a:pt x="0" y="363"/>
                    <a:pt x="0" y="823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95" y="1658"/>
                    <a:pt x="1658" y="1283"/>
                    <a:pt x="1658" y="823"/>
                  </a:cubicBezTo>
                  <a:cubicBezTo>
                    <a:pt x="1658" y="363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8" name="Google Shape;4109;p52"/>
            <p:cNvSpPr/>
            <p:nvPr/>
          </p:nvSpPr>
          <p:spPr bwMode="auto">
            <a:xfrm>
              <a:off x="4287500" y="1455775"/>
              <a:ext cx="120400" cy="103150"/>
            </a:xfrm>
            <a:custGeom>
              <a:avLst/>
              <a:gdLst/>
              <a:ahLst/>
              <a:cxnLst/>
              <a:rect l="l" t="t" r="r" b="b"/>
              <a:pathLst>
                <a:path w="4816" h="4126" extrusionOk="0">
                  <a:moveTo>
                    <a:pt x="2739" y="0"/>
                  </a:moveTo>
                  <a:cubicBezTo>
                    <a:pt x="2233" y="0"/>
                    <a:pt x="1717" y="188"/>
                    <a:pt x="1295" y="605"/>
                  </a:cubicBezTo>
                  <a:cubicBezTo>
                    <a:pt x="1" y="1900"/>
                    <a:pt x="920" y="4126"/>
                    <a:pt x="2759" y="4126"/>
                  </a:cubicBezTo>
                  <a:cubicBezTo>
                    <a:pt x="3884" y="4113"/>
                    <a:pt x="4803" y="3206"/>
                    <a:pt x="4815" y="2069"/>
                  </a:cubicBezTo>
                  <a:cubicBezTo>
                    <a:pt x="4815" y="824"/>
                    <a:pt x="3800" y="0"/>
                    <a:pt x="273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9" name="Google Shape;4110;p52"/>
            <p:cNvSpPr/>
            <p:nvPr/>
          </p:nvSpPr>
          <p:spPr bwMode="auto">
            <a:xfrm>
              <a:off x="4335600" y="1486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95" y="1658"/>
                    <a:pt x="1657" y="1283"/>
                    <a:pt x="1657" y="835"/>
                  </a:cubicBezTo>
                  <a:cubicBezTo>
                    <a:pt x="1657" y="375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0" name="Google Shape;4111;p52"/>
            <p:cNvSpPr/>
            <p:nvPr/>
          </p:nvSpPr>
          <p:spPr bwMode="auto">
            <a:xfrm>
              <a:off x="5316025" y="3027225"/>
              <a:ext cx="120100" cy="103075"/>
            </a:xfrm>
            <a:custGeom>
              <a:avLst/>
              <a:gdLst/>
              <a:ahLst/>
              <a:cxnLst/>
              <a:rect l="l" t="t" r="r" b="b"/>
              <a:pathLst>
                <a:path w="4804" h="4123" extrusionOk="0">
                  <a:moveTo>
                    <a:pt x="2738" y="1"/>
                  </a:moveTo>
                  <a:cubicBezTo>
                    <a:pt x="2232" y="1"/>
                    <a:pt x="1715" y="190"/>
                    <a:pt x="1295" y="614"/>
                  </a:cubicBezTo>
                  <a:cubicBezTo>
                    <a:pt x="1" y="1909"/>
                    <a:pt x="908" y="4122"/>
                    <a:pt x="2747" y="4122"/>
                  </a:cubicBezTo>
                  <a:cubicBezTo>
                    <a:pt x="3884" y="4122"/>
                    <a:pt x="4803" y="3203"/>
                    <a:pt x="4803" y="2066"/>
                  </a:cubicBezTo>
                  <a:cubicBezTo>
                    <a:pt x="4803" y="824"/>
                    <a:pt x="3793" y="1"/>
                    <a:pt x="273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1" name="Google Shape;4112;p52"/>
            <p:cNvSpPr/>
            <p:nvPr/>
          </p:nvSpPr>
          <p:spPr bwMode="auto">
            <a:xfrm>
              <a:off x="5363825" y="30580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94"/>
                    <a:pt x="375" y="1657"/>
                    <a:pt x="835" y="1657"/>
                  </a:cubicBezTo>
                  <a:cubicBezTo>
                    <a:pt x="1295" y="1657"/>
                    <a:pt x="1657" y="1294"/>
                    <a:pt x="1657" y="835"/>
                  </a:cubicBezTo>
                  <a:cubicBezTo>
                    <a:pt x="1657" y="375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2" name="Google Shape;4113;p52"/>
            <p:cNvSpPr/>
            <p:nvPr/>
          </p:nvSpPr>
          <p:spPr bwMode="auto">
            <a:xfrm>
              <a:off x="5252225" y="2094775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6" y="1"/>
                  </a:moveTo>
                  <a:cubicBezTo>
                    <a:pt x="2232" y="1"/>
                    <a:pt x="1717" y="188"/>
                    <a:pt x="1295" y="606"/>
                  </a:cubicBezTo>
                  <a:cubicBezTo>
                    <a:pt x="1" y="1900"/>
                    <a:pt x="920" y="4114"/>
                    <a:pt x="2746" y="4114"/>
                  </a:cubicBezTo>
                  <a:cubicBezTo>
                    <a:pt x="3884" y="4114"/>
                    <a:pt x="4803" y="3195"/>
                    <a:pt x="4803" y="2070"/>
                  </a:cubicBezTo>
                  <a:cubicBezTo>
                    <a:pt x="4803" y="824"/>
                    <a:pt x="3793" y="1"/>
                    <a:pt x="273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3" name="Google Shape;4114;p52"/>
            <p:cNvSpPr/>
            <p:nvPr/>
          </p:nvSpPr>
          <p:spPr bwMode="auto">
            <a:xfrm>
              <a:off x="5300300" y="2125625"/>
              <a:ext cx="41475" cy="41475"/>
            </a:xfrm>
            <a:custGeom>
              <a:avLst/>
              <a:gdLst/>
              <a:ahLst/>
              <a:cxnLst/>
              <a:rect l="l" t="t" r="r" b="b"/>
              <a:pathLst>
                <a:path w="1659" h="1659" extrusionOk="0">
                  <a:moveTo>
                    <a:pt x="823" y="1"/>
                  </a:moveTo>
                  <a:cubicBezTo>
                    <a:pt x="376" y="1"/>
                    <a:pt x="1" y="364"/>
                    <a:pt x="1" y="823"/>
                  </a:cubicBezTo>
                  <a:cubicBezTo>
                    <a:pt x="1" y="1283"/>
                    <a:pt x="376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4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4" name="Google Shape;4115;p52"/>
            <p:cNvSpPr/>
            <p:nvPr/>
          </p:nvSpPr>
          <p:spPr bwMode="auto">
            <a:xfrm>
              <a:off x="5798100" y="2508725"/>
              <a:ext cx="120375" cy="102925"/>
            </a:xfrm>
            <a:custGeom>
              <a:avLst/>
              <a:gdLst/>
              <a:ahLst/>
              <a:cxnLst/>
              <a:rect l="l" t="t" r="r" b="b"/>
              <a:pathLst>
                <a:path w="4815" h="4117" extrusionOk="0">
                  <a:moveTo>
                    <a:pt x="2740" y="0"/>
                  </a:moveTo>
                  <a:cubicBezTo>
                    <a:pt x="2232" y="0"/>
                    <a:pt x="1714" y="189"/>
                    <a:pt x="1295" y="608"/>
                  </a:cubicBezTo>
                  <a:cubicBezTo>
                    <a:pt x="0" y="1903"/>
                    <a:pt x="920" y="4116"/>
                    <a:pt x="2758" y="4116"/>
                  </a:cubicBezTo>
                  <a:cubicBezTo>
                    <a:pt x="3883" y="4116"/>
                    <a:pt x="4815" y="3197"/>
                    <a:pt x="4815" y="2060"/>
                  </a:cubicBezTo>
                  <a:cubicBezTo>
                    <a:pt x="4815" y="817"/>
                    <a:pt x="3798" y="0"/>
                    <a:pt x="274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5" name="Google Shape;4116;p52"/>
            <p:cNvSpPr/>
            <p:nvPr/>
          </p:nvSpPr>
          <p:spPr bwMode="auto">
            <a:xfrm>
              <a:off x="5839225" y="2539650"/>
              <a:ext cx="48400" cy="41450"/>
            </a:xfrm>
            <a:custGeom>
              <a:avLst/>
              <a:gdLst/>
              <a:ahLst/>
              <a:cxnLst/>
              <a:rect l="l" t="t" r="r" b="b"/>
              <a:pathLst>
                <a:path w="1936" h="1658" extrusionOk="0">
                  <a:moveTo>
                    <a:pt x="1134" y="0"/>
                  </a:moveTo>
                  <a:cubicBezTo>
                    <a:pt x="1127" y="0"/>
                    <a:pt x="1120" y="0"/>
                    <a:pt x="1113" y="0"/>
                  </a:cubicBezTo>
                  <a:cubicBezTo>
                    <a:pt x="363" y="0"/>
                    <a:pt x="0" y="883"/>
                    <a:pt x="521" y="1416"/>
                  </a:cubicBezTo>
                  <a:cubicBezTo>
                    <a:pt x="691" y="1583"/>
                    <a:pt x="899" y="1657"/>
                    <a:pt x="1101" y="1657"/>
                  </a:cubicBezTo>
                  <a:cubicBezTo>
                    <a:pt x="1529" y="1657"/>
                    <a:pt x="1936" y="1324"/>
                    <a:pt x="1936" y="823"/>
                  </a:cubicBezTo>
                  <a:cubicBezTo>
                    <a:pt x="1936" y="370"/>
                    <a:pt x="1573" y="0"/>
                    <a:pt x="113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6" name="Google Shape;4117;p52"/>
            <p:cNvSpPr/>
            <p:nvPr/>
          </p:nvSpPr>
          <p:spPr bwMode="auto">
            <a:xfrm>
              <a:off x="4906250" y="2323200"/>
              <a:ext cx="171500" cy="146925"/>
            </a:xfrm>
            <a:custGeom>
              <a:avLst/>
              <a:gdLst/>
              <a:ahLst/>
              <a:cxnLst/>
              <a:rect l="l" t="t" r="r" b="b"/>
              <a:pathLst>
                <a:path w="6860" h="5877" extrusionOk="0">
                  <a:moveTo>
                    <a:pt x="3909" y="0"/>
                  </a:moveTo>
                  <a:cubicBezTo>
                    <a:pt x="3187" y="0"/>
                    <a:pt x="2451" y="269"/>
                    <a:pt x="1852" y="868"/>
                  </a:cubicBezTo>
                  <a:cubicBezTo>
                    <a:pt x="1" y="2719"/>
                    <a:pt x="1307" y="5876"/>
                    <a:pt x="3920" y="5876"/>
                  </a:cubicBezTo>
                  <a:cubicBezTo>
                    <a:pt x="5541" y="5876"/>
                    <a:pt x="6848" y="4558"/>
                    <a:pt x="6860" y="2937"/>
                  </a:cubicBezTo>
                  <a:cubicBezTo>
                    <a:pt x="6860" y="1170"/>
                    <a:pt x="5416" y="0"/>
                    <a:pt x="390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7" name="Google Shape;4118;p52"/>
            <p:cNvSpPr/>
            <p:nvPr/>
          </p:nvSpPr>
          <p:spPr bwMode="auto">
            <a:xfrm>
              <a:off x="4961600" y="2353950"/>
              <a:ext cx="85300" cy="85325"/>
            </a:xfrm>
            <a:custGeom>
              <a:avLst/>
              <a:gdLst/>
              <a:ahLst/>
              <a:cxnLst/>
              <a:rect l="l" t="t" r="r" b="b"/>
              <a:pathLst>
                <a:path w="3412" h="3413" extrusionOk="0">
                  <a:moveTo>
                    <a:pt x="1706" y="1"/>
                  </a:moveTo>
                  <a:cubicBezTo>
                    <a:pt x="763" y="1"/>
                    <a:pt x="1" y="763"/>
                    <a:pt x="1" y="1707"/>
                  </a:cubicBezTo>
                  <a:cubicBezTo>
                    <a:pt x="1" y="2650"/>
                    <a:pt x="763" y="3412"/>
                    <a:pt x="1706" y="3412"/>
                  </a:cubicBezTo>
                  <a:cubicBezTo>
                    <a:pt x="2650" y="3412"/>
                    <a:pt x="3412" y="2650"/>
                    <a:pt x="3412" y="1707"/>
                  </a:cubicBezTo>
                  <a:cubicBezTo>
                    <a:pt x="3412" y="763"/>
                    <a:pt x="2650" y="1"/>
                    <a:pt x="1706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8" name="Google Shape;4119;p52"/>
            <p:cNvSpPr/>
            <p:nvPr/>
          </p:nvSpPr>
          <p:spPr bwMode="auto">
            <a:xfrm>
              <a:off x="4807075" y="1778150"/>
              <a:ext cx="120375" cy="103150"/>
            </a:xfrm>
            <a:custGeom>
              <a:avLst/>
              <a:gdLst/>
              <a:ahLst/>
              <a:cxnLst/>
              <a:rect l="l" t="t" r="r" b="b"/>
              <a:pathLst>
                <a:path w="4815" h="4126" extrusionOk="0">
                  <a:moveTo>
                    <a:pt x="2742" y="1"/>
                  </a:moveTo>
                  <a:cubicBezTo>
                    <a:pt x="2238" y="1"/>
                    <a:pt x="1724" y="188"/>
                    <a:pt x="1307" y="606"/>
                  </a:cubicBezTo>
                  <a:cubicBezTo>
                    <a:pt x="0" y="1912"/>
                    <a:pt x="919" y="4126"/>
                    <a:pt x="2758" y="4126"/>
                  </a:cubicBezTo>
                  <a:cubicBezTo>
                    <a:pt x="3895" y="4114"/>
                    <a:pt x="4815" y="3194"/>
                    <a:pt x="4815" y="2069"/>
                  </a:cubicBezTo>
                  <a:cubicBezTo>
                    <a:pt x="4815" y="824"/>
                    <a:pt x="3799" y="1"/>
                    <a:pt x="274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9" name="Google Shape;4120;p52"/>
            <p:cNvSpPr/>
            <p:nvPr/>
          </p:nvSpPr>
          <p:spPr bwMode="auto">
            <a:xfrm>
              <a:off x="4848200" y="1809000"/>
              <a:ext cx="48400" cy="41525"/>
            </a:xfrm>
            <a:custGeom>
              <a:avLst/>
              <a:gdLst/>
              <a:ahLst/>
              <a:cxnLst/>
              <a:rect l="l" t="t" r="r" b="b"/>
              <a:pathLst>
                <a:path w="1936" h="1661" extrusionOk="0">
                  <a:moveTo>
                    <a:pt x="1113" y="1"/>
                  </a:moveTo>
                  <a:cubicBezTo>
                    <a:pt x="375" y="1"/>
                    <a:pt x="0" y="896"/>
                    <a:pt x="520" y="1416"/>
                  </a:cubicBezTo>
                  <a:cubicBezTo>
                    <a:pt x="689" y="1585"/>
                    <a:pt x="898" y="1661"/>
                    <a:pt x="1103" y="1661"/>
                  </a:cubicBezTo>
                  <a:cubicBezTo>
                    <a:pt x="1528" y="1661"/>
                    <a:pt x="1936" y="1333"/>
                    <a:pt x="1936" y="835"/>
                  </a:cubicBezTo>
                  <a:cubicBezTo>
                    <a:pt x="1936" y="376"/>
                    <a:pt x="1573" y="1"/>
                    <a:pt x="111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0" name="Google Shape;4121;p52"/>
            <p:cNvSpPr/>
            <p:nvPr/>
          </p:nvSpPr>
          <p:spPr bwMode="auto">
            <a:xfrm>
              <a:off x="6138625" y="1702250"/>
              <a:ext cx="120375" cy="103150"/>
            </a:xfrm>
            <a:custGeom>
              <a:avLst/>
              <a:gdLst/>
              <a:ahLst/>
              <a:cxnLst/>
              <a:rect l="l" t="t" r="r" b="b"/>
              <a:pathLst>
                <a:path w="4815" h="4126" extrusionOk="0">
                  <a:moveTo>
                    <a:pt x="2742" y="0"/>
                  </a:moveTo>
                  <a:cubicBezTo>
                    <a:pt x="2238" y="0"/>
                    <a:pt x="1724" y="187"/>
                    <a:pt x="1307" y="605"/>
                  </a:cubicBezTo>
                  <a:cubicBezTo>
                    <a:pt x="0" y="1912"/>
                    <a:pt x="920" y="4125"/>
                    <a:pt x="2758" y="4125"/>
                  </a:cubicBezTo>
                  <a:cubicBezTo>
                    <a:pt x="3895" y="4113"/>
                    <a:pt x="4815" y="3194"/>
                    <a:pt x="4815" y="2069"/>
                  </a:cubicBezTo>
                  <a:cubicBezTo>
                    <a:pt x="4815" y="824"/>
                    <a:pt x="3800" y="0"/>
                    <a:pt x="27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1" name="Google Shape;4122;p52"/>
            <p:cNvSpPr/>
            <p:nvPr/>
          </p:nvSpPr>
          <p:spPr bwMode="auto">
            <a:xfrm>
              <a:off x="6179750" y="1733100"/>
              <a:ext cx="48400" cy="41525"/>
            </a:xfrm>
            <a:custGeom>
              <a:avLst/>
              <a:gdLst/>
              <a:ahLst/>
              <a:cxnLst/>
              <a:rect l="l" t="t" r="r" b="b"/>
              <a:pathLst>
                <a:path w="1936" h="1661" extrusionOk="0">
                  <a:moveTo>
                    <a:pt x="1113" y="0"/>
                  </a:moveTo>
                  <a:cubicBezTo>
                    <a:pt x="375" y="0"/>
                    <a:pt x="0" y="895"/>
                    <a:pt x="520" y="1416"/>
                  </a:cubicBezTo>
                  <a:cubicBezTo>
                    <a:pt x="693" y="1585"/>
                    <a:pt x="903" y="1660"/>
                    <a:pt x="1108" y="1660"/>
                  </a:cubicBezTo>
                  <a:cubicBezTo>
                    <a:pt x="1533" y="1660"/>
                    <a:pt x="1936" y="1333"/>
                    <a:pt x="1936" y="835"/>
                  </a:cubicBezTo>
                  <a:cubicBezTo>
                    <a:pt x="1936" y="375"/>
                    <a:pt x="1573" y="0"/>
                    <a:pt x="111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2" name="Google Shape;4123;p52"/>
            <p:cNvSpPr/>
            <p:nvPr/>
          </p:nvSpPr>
          <p:spPr bwMode="auto">
            <a:xfrm>
              <a:off x="3911000" y="2124650"/>
              <a:ext cx="147000" cy="125900"/>
            </a:xfrm>
            <a:custGeom>
              <a:avLst/>
              <a:gdLst/>
              <a:ahLst/>
              <a:cxnLst/>
              <a:rect l="l" t="t" r="r" b="b"/>
              <a:pathLst>
                <a:path w="5880" h="5036" extrusionOk="0">
                  <a:moveTo>
                    <a:pt x="3345" y="0"/>
                  </a:moveTo>
                  <a:cubicBezTo>
                    <a:pt x="2727" y="0"/>
                    <a:pt x="2097" y="229"/>
                    <a:pt x="1585" y="741"/>
                  </a:cubicBezTo>
                  <a:cubicBezTo>
                    <a:pt x="0" y="2326"/>
                    <a:pt x="1125" y="5036"/>
                    <a:pt x="3363" y="5036"/>
                  </a:cubicBezTo>
                  <a:cubicBezTo>
                    <a:pt x="4754" y="5036"/>
                    <a:pt x="5879" y="3911"/>
                    <a:pt x="5879" y="2520"/>
                  </a:cubicBezTo>
                  <a:cubicBezTo>
                    <a:pt x="5879" y="1005"/>
                    <a:pt x="4638" y="0"/>
                    <a:pt x="334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3" name="Google Shape;4124;p52"/>
            <p:cNvSpPr/>
            <p:nvPr/>
          </p:nvSpPr>
          <p:spPr bwMode="auto">
            <a:xfrm>
              <a:off x="3952125" y="2155575"/>
              <a:ext cx="75324" cy="64275"/>
            </a:xfrm>
            <a:custGeom>
              <a:avLst/>
              <a:gdLst/>
              <a:ahLst/>
              <a:cxnLst/>
              <a:rect l="l" t="t" r="r" b="b"/>
              <a:pathLst>
                <a:path w="3013" h="2571" extrusionOk="0">
                  <a:moveTo>
                    <a:pt x="1718" y="0"/>
                  </a:moveTo>
                  <a:cubicBezTo>
                    <a:pt x="569" y="0"/>
                    <a:pt x="0" y="1379"/>
                    <a:pt x="811" y="2190"/>
                  </a:cubicBezTo>
                  <a:cubicBezTo>
                    <a:pt x="1074" y="2453"/>
                    <a:pt x="1398" y="2571"/>
                    <a:pt x="1715" y="2571"/>
                  </a:cubicBezTo>
                  <a:cubicBezTo>
                    <a:pt x="2377" y="2571"/>
                    <a:pt x="3013" y="2059"/>
                    <a:pt x="3013" y="1283"/>
                  </a:cubicBezTo>
                  <a:cubicBezTo>
                    <a:pt x="3013" y="581"/>
                    <a:pt x="2432" y="0"/>
                    <a:pt x="1718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4" name="Google Shape;4125;p52"/>
            <p:cNvSpPr/>
            <p:nvPr/>
          </p:nvSpPr>
          <p:spPr bwMode="auto">
            <a:xfrm>
              <a:off x="3674500" y="2074000"/>
              <a:ext cx="120100" cy="103075"/>
            </a:xfrm>
            <a:custGeom>
              <a:avLst/>
              <a:gdLst/>
              <a:ahLst/>
              <a:cxnLst/>
              <a:rect l="l" t="t" r="r" b="b"/>
              <a:pathLst>
                <a:path w="4804" h="4123" extrusionOk="0">
                  <a:moveTo>
                    <a:pt x="2738" y="1"/>
                  </a:moveTo>
                  <a:cubicBezTo>
                    <a:pt x="2231" y="1"/>
                    <a:pt x="1715" y="191"/>
                    <a:pt x="1295" y="614"/>
                  </a:cubicBezTo>
                  <a:cubicBezTo>
                    <a:pt x="1" y="1909"/>
                    <a:pt x="920" y="4122"/>
                    <a:pt x="2747" y="4122"/>
                  </a:cubicBezTo>
                  <a:cubicBezTo>
                    <a:pt x="3884" y="4122"/>
                    <a:pt x="4803" y="3203"/>
                    <a:pt x="4803" y="2066"/>
                  </a:cubicBezTo>
                  <a:cubicBezTo>
                    <a:pt x="4803" y="824"/>
                    <a:pt x="3793" y="1"/>
                    <a:pt x="273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5" name="Google Shape;4126;p52"/>
            <p:cNvSpPr/>
            <p:nvPr/>
          </p:nvSpPr>
          <p:spPr bwMode="auto">
            <a:xfrm>
              <a:off x="3722600" y="21047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0"/>
                  </a:moveTo>
                  <a:cubicBezTo>
                    <a:pt x="363" y="0"/>
                    <a:pt x="0" y="375"/>
                    <a:pt x="0" y="835"/>
                  </a:cubicBezTo>
                  <a:cubicBezTo>
                    <a:pt x="0" y="1295"/>
                    <a:pt x="363" y="1657"/>
                    <a:pt x="823" y="1657"/>
                  </a:cubicBezTo>
                  <a:cubicBezTo>
                    <a:pt x="1282" y="1657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2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6" name="Google Shape;4127;p52"/>
            <p:cNvSpPr/>
            <p:nvPr/>
          </p:nvSpPr>
          <p:spPr bwMode="auto">
            <a:xfrm>
              <a:off x="3946975" y="1455775"/>
              <a:ext cx="120400" cy="103150"/>
            </a:xfrm>
            <a:custGeom>
              <a:avLst/>
              <a:gdLst/>
              <a:ahLst/>
              <a:cxnLst/>
              <a:rect l="l" t="t" r="r" b="b"/>
              <a:pathLst>
                <a:path w="4816" h="4126" extrusionOk="0">
                  <a:moveTo>
                    <a:pt x="2739" y="0"/>
                  </a:moveTo>
                  <a:cubicBezTo>
                    <a:pt x="2233" y="0"/>
                    <a:pt x="1717" y="188"/>
                    <a:pt x="1295" y="605"/>
                  </a:cubicBezTo>
                  <a:cubicBezTo>
                    <a:pt x="1" y="1900"/>
                    <a:pt x="920" y="4126"/>
                    <a:pt x="2759" y="4126"/>
                  </a:cubicBezTo>
                  <a:cubicBezTo>
                    <a:pt x="3884" y="4113"/>
                    <a:pt x="4803" y="3206"/>
                    <a:pt x="4815" y="2069"/>
                  </a:cubicBezTo>
                  <a:cubicBezTo>
                    <a:pt x="4815" y="824"/>
                    <a:pt x="3800" y="0"/>
                    <a:pt x="273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7" name="Google Shape;4128;p52"/>
            <p:cNvSpPr/>
            <p:nvPr/>
          </p:nvSpPr>
          <p:spPr bwMode="auto">
            <a:xfrm>
              <a:off x="3988200" y="1486925"/>
              <a:ext cx="48325" cy="41350"/>
            </a:xfrm>
            <a:custGeom>
              <a:avLst/>
              <a:gdLst/>
              <a:ahLst/>
              <a:cxnLst/>
              <a:rect l="l" t="t" r="r" b="b"/>
              <a:pathLst>
                <a:path w="1933" h="1654" extrusionOk="0">
                  <a:moveTo>
                    <a:pt x="1131" y="0"/>
                  </a:moveTo>
                  <a:cubicBezTo>
                    <a:pt x="1124" y="0"/>
                    <a:pt x="1117" y="0"/>
                    <a:pt x="1110" y="1"/>
                  </a:cubicBezTo>
                  <a:cubicBezTo>
                    <a:pt x="1105" y="0"/>
                    <a:pt x="1100" y="0"/>
                    <a:pt x="1095" y="0"/>
                  </a:cubicBezTo>
                  <a:cubicBezTo>
                    <a:pt x="367" y="0"/>
                    <a:pt x="0" y="887"/>
                    <a:pt x="517" y="1404"/>
                  </a:cubicBezTo>
                  <a:cubicBezTo>
                    <a:pt x="686" y="1577"/>
                    <a:pt x="895" y="1654"/>
                    <a:pt x="1100" y="1654"/>
                  </a:cubicBezTo>
                  <a:cubicBezTo>
                    <a:pt x="1525" y="1654"/>
                    <a:pt x="1932" y="1321"/>
                    <a:pt x="1932" y="823"/>
                  </a:cubicBezTo>
                  <a:cubicBezTo>
                    <a:pt x="1932" y="371"/>
                    <a:pt x="1569" y="0"/>
                    <a:pt x="113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8" name="Google Shape;4129;p52"/>
            <p:cNvSpPr/>
            <p:nvPr/>
          </p:nvSpPr>
          <p:spPr bwMode="auto">
            <a:xfrm>
              <a:off x="3695075" y="1819575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extrusionOk="0">
                  <a:moveTo>
                    <a:pt x="2730" y="1"/>
                  </a:moveTo>
                  <a:cubicBezTo>
                    <a:pt x="2226" y="1"/>
                    <a:pt x="1712" y="188"/>
                    <a:pt x="1295" y="606"/>
                  </a:cubicBezTo>
                  <a:cubicBezTo>
                    <a:pt x="0" y="1912"/>
                    <a:pt x="920" y="4126"/>
                    <a:pt x="2758" y="4126"/>
                  </a:cubicBezTo>
                  <a:cubicBezTo>
                    <a:pt x="3883" y="4114"/>
                    <a:pt x="4803" y="3195"/>
                    <a:pt x="4803" y="2070"/>
                  </a:cubicBezTo>
                  <a:cubicBezTo>
                    <a:pt x="4803" y="824"/>
                    <a:pt x="3787" y="1"/>
                    <a:pt x="273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9" name="Google Shape;4130;p52"/>
            <p:cNvSpPr/>
            <p:nvPr/>
          </p:nvSpPr>
          <p:spPr bwMode="auto">
            <a:xfrm>
              <a:off x="3743150" y="1850425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extrusionOk="0">
                  <a:moveTo>
                    <a:pt x="823" y="1"/>
                  </a:moveTo>
                  <a:cubicBezTo>
                    <a:pt x="376" y="1"/>
                    <a:pt x="1" y="376"/>
                    <a:pt x="1" y="836"/>
                  </a:cubicBezTo>
                  <a:cubicBezTo>
                    <a:pt x="1" y="1295"/>
                    <a:pt x="376" y="1658"/>
                    <a:pt x="823" y="1658"/>
                  </a:cubicBezTo>
                  <a:cubicBezTo>
                    <a:pt x="1283" y="1658"/>
                    <a:pt x="1658" y="1295"/>
                    <a:pt x="1658" y="836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0" name="Google Shape;4131;p52"/>
            <p:cNvSpPr/>
            <p:nvPr/>
          </p:nvSpPr>
          <p:spPr bwMode="auto">
            <a:xfrm>
              <a:off x="2320275" y="1902450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extrusionOk="0">
                  <a:moveTo>
                    <a:pt x="2730" y="0"/>
                  </a:moveTo>
                  <a:cubicBezTo>
                    <a:pt x="2226" y="0"/>
                    <a:pt x="1712" y="187"/>
                    <a:pt x="1295" y="605"/>
                  </a:cubicBezTo>
                  <a:cubicBezTo>
                    <a:pt x="0" y="1912"/>
                    <a:pt x="920" y="4125"/>
                    <a:pt x="2758" y="4125"/>
                  </a:cubicBezTo>
                  <a:cubicBezTo>
                    <a:pt x="3883" y="4113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1" name="Google Shape;4132;p52"/>
            <p:cNvSpPr/>
            <p:nvPr/>
          </p:nvSpPr>
          <p:spPr bwMode="auto">
            <a:xfrm>
              <a:off x="2368350" y="19333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0"/>
                  </a:moveTo>
                  <a:cubicBezTo>
                    <a:pt x="376" y="0"/>
                    <a:pt x="1" y="375"/>
                    <a:pt x="1" y="835"/>
                  </a:cubicBezTo>
                  <a:cubicBezTo>
                    <a:pt x="1" y="1295"/>
                    <a:pt x="376" y="1658"/>
                    <a:pt x="835" y="1658"/>
                  </a:cubicBezTo>
                  <a:cubicBezTo>
                    <a:pt x="1295" y="1658"/>
                    <a:pt x="1658" y="1295"/>
                    <a:pt x="1658" y="835"/>
                  </a:cubicBezTo>
                  <a:cubicBezTo>
                    <a:pt x="1658" y="375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2" name="Google Shape;4133;p52"/>
            <p:cNvSpPr/>
            <p:nvPr/>
          </p:nvSpPr>
          <p:spPr bwMode="auto">
            <a:xfrm>
              <a:off x="2371375" y="1149525"/>
              <a:ext cx="120100" cy="103050"/>
            </a:xfrm>
            <a:custGeom>
              <a:avLst/>
              <a:gdLst/>
              <a:ahLst/>
              <a:cxnLst/>
              <a:rect l="l" t="t" r="r" b="b"/>
              <a:pathLst>
                <a:path w="4804" h="4122" extrusionOk="0">
                  <a:moveTo>
                    <a:pt x="2738" y="0"/>
                  </a:moveTo>
                  <a:cubicBezTo>
                    <a:pt x="2231" y="0"/>
                    <a:pt x="1715" y="190"/>
                    <a:pt x="1295" y="614"/>
                  </a:cubicBezTo>
                  <a:cubicBezTo>
                    <a:pt x="1" y="1908"/>
                    <a:pt x="920" y="4122"/>
                    <a:pt x="2747" y="4122"/>
                  </a:cubicBezTo>
                  <a:cubicBezTo>
                    <a:pt x="3884" y="4122"/>
                    <a:pt x="4803" y="3202"/>
                    <a:pt x="4803" y="2065"/>
                  </a:cubicBezTo>
                  <a:cubicBezTo>
                    <a:pt x="4803" y="823"/>
                    <a:pt x="3793" y="0"/>
                    <a:pt x="273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3" name="Google Shape;4134;p52"/>
            <p:cNvSpPr/>
            <p:nvPr/>
          </p:nvSpPr>
          <p:spPr bwMode="auto">
            <a:xfrm>
              <a:off x="2419475" y="11802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0"/>
                  </a:moveTo>
                  <a:cubicBezTo>
                    <a:pt x="363" y="0"/>
                    <a:pt x="0" y="375"/>
                    <a:pt x="0" y="835"/>
                  </a:cubicBezTo>
                  <a:cubicBezTo>
                    <a:pt x="0" y="1295"/>
                    <a:pt x="363" y="1658"/>
                    <a:pt x="823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2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4" name="Google Shape;4135;p52"/>
            <p:cNvSpPr/>
            <p:nvPr/>
          </p:nvSpPr>
          <p:spPr bwMode="auto">
            <a:xfrm>
              <a:off x="1965525" y="743275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extrusionOk="0">
                  <a:moveTo>
                    <a:pt x="2731" y="0"/>
                  </a:moveTo>
                  <a:cubicBezTo>
                    <a:pt x="2227" y="0"/>
                    <a:pt x="1713" y="188"/>
                    <a:pt x="1295" y="605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5" name="Google Shape;4136;p52"/>
            <p:cNvSpPr/>
            <p:nvPr/>
          </p:nvSpPr>
          <p:spPr bwMode="auto">
            <a:xfrm>
              <a:off x="2013325" y="7741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1"/>
                  </a:moveTo>
                  <a:cubicBezTo>
                    <a:pt x="375" y="1"/>
                    <a:pt x="0" y="376"/>
                    <a:pt x="0" y="823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94" y="1658"/>
                    <a:pt x="1657" y="1283"/>
                    <a:pt x="1657" y="823"/>
                  </a:cubicBezTo>
                  <a:cubicBezTo>
                    <a:pt x="1657" y="376"/>
                    <a:pt x="1294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6" name="Google Shape;4137;p52"/>
            <p:cNvSpPr/>
            <p:nvPr/>
          </p:nvSpPr>
          <p:spPr bwMode="auto">
            <a:xfrm>
              <a:off x="1650400" y="859700"/>
              <a:ext cx="120100" cy="103150"/>
            </a:xfrm>
            <a:custGeom>
              <a:avLst/>
              <a:gdLst/>
              <a:ahLst/>
              <a:cxnLst/>
              <a:rect l="l" t="t" r="r" b="b"/>
              <a:pathLst>
                <a:path w="4804" h="4126" extrusionOk="0">
                  <a:moveTo>
                    <a:pt x="2731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1" y="1900"/>
                    <a:pt x="908" y="4114"/>
                    <a:pt x="2747" y="4126"/>
                  </a:cubicBezTo>
                  <a:cubicBezTo>
                    <a:pt x="3884" y="4114"/>
                    <a:pt x="4803" y="3194"/>
                    <a:pt x="4803" y="2069"/>
                  </a:cubicBezTo>
                  <a:cubicBezTo>
                    <a:pt x="4803" y="824"/>
                    <a:pt x="3788" y="1"/>
                    <a:pt x="273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7" name="Google Shape;4138;p52"/>
            <p:cNvSpPr/>
            <p:nvPr/>
          </p:nvSpPr>
          <p:spPr bwMode="auto">
            <a:xfrm>
              <a:off x="1698200" y="890550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extrusionOk="0">
                  <a:moveTo>
                    <a:pt x="835" y="1"/>
                  </a:moveTo>
                  <a:cubicBezTo>
                    <a:pt x="375" y="1"/>
                    <a:pt x="0" y="376"/>
                    <a:pt x="0" y="835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95" y="1658"/>
                    <a:pt x="1657" y="1283"/>
                    <a:pt x="1657" y="835"/>
                  </a:cubicBezTo>
                  <a:cubicBezTo>
                    <a:pt x="1657" y="376"/>
                    <a:pt x="1295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8" name="Google Shape;4139;p52"/>
            <p:cNvSpPr/>
            <p:nvPr/>
          </p:nvSpPr>
          <p:spPr bwMode="auto">
            <a:xfrm>
              <a:off x="1564225" y="112885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2" y="0"/>
                  </a:moveTo>
                  <a:cubicBezTo>
                    <a:pt x="2227" y="0"/>
                    <a:pt x="1713" y="188"/>
                    <a:pt x="1295" y="606"/>
                  </a:cubicBezTo>
                  <a:cubicBezTo>
                    <a:pt x="0" y="1900"/>
                    <a:pt x="908" y="4114"/>
                    <a:pt x="2746" y="4114"/>
                  </a:cubicBezTo>
                  <a:cubicBezTo>
                    <a:pt x="3883" y="4114"/>
                    <a:pt x="4803" y="3195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9" name="Google Shape;4140;p52"/>
            <p:cNvSpPr/>
            <p:nvPr/>
          </p:nvSpPr>
          <p:spPr bwMode="auto">
            <a:xfrm>
              <a:off x="1612000" y="1159700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extrusionOk="0">
                  <a:moveTo>
                    <a:pt x="835" y="1"/>
                  </a:moveTo>
                  <a:cubicBezTo>
                    <a:pt x="376" y="1"/>
                    <a:pt x="1" y="376"/>
                    <a:pt x="1" y="823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95" y="1658"/>
                    <a:pt x="1658" y="1283"/>
                    <a:pt x="1658" y="823"/>
                  </a:cubicBezTo>
                  <a:cubicBezTo>
                    <a:pt x="1658" y="376"/>
                    <a:pt x="1295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0" name="Google Shape;4141;p52"/>
            <p:cNvSpPr/>
            <p:nvPr/>
          </p:nvSpPr>
          <p:spPr bwMode="auto">
            <a:xfrm>
              <a:off x="1259375" y="1031175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extrusionOk="0">
                  <a:moveTo>
                    <a:pt x="2732" y="0"/>
                  </a:moveTo>
                  <a:cubicBezTo>
                    <a:pt x="2228" y="0"/>
                    <a:pt x="1713" y="187"/>
                    <a:pt x="1295" y="606"/>
                  </a:cubicBezTo>
                  <a:cubicBezTo>
                    <a:pt x="1" y="1900"/>
                    <a:pt x="908" y="4114"/>
                    <a:pt x="2747" y="4114"/>
                  </a:cubicBezTo>
                  <a:cubicBezTo>
                    <a:pt x="3872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1" name="Google Shape;4142;p52"/>
            <p:cNvSpPr/>
            <p:nvPr/>
          </p:nvSpPr>
          <p:spPr bwMode="auto">
            <a:xfrm>
              <a:off x="1307175" y="10620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1"/>
                  </a:moveTo>
                  <a:cubicBezTo>
                    <a:pt x="375" y="1"/>
                    <a:pt x="0" y="364"/>
                    <a:pt x="0" y="823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82" y="1658"/>
                    <a:pt x="1657" y="1283"/>
                    <a:pt x="1657" y="823"/>
                  </a:cubicBezTo>
                  <a:cubicBezTo>
                    <a:pt x="1657" y="364"/>
                    <a:pt x="1282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2" name="Google Shape;4143;p52"/>
            <p:cNvSpPr/>
            <p:nvPr/>
          </p:nvSpPr>
          <p:spPr bwMode="auto">
            <a:xfrm>
              <a:off x="1437800" y="1312050"/>
              <a:ext cx="120100" cy="102925"/>
            </a:xfrm>
            <a:custGeom>
              <a:avLst/>
              <a:gdLst/>
              <a:ahLst/>
              <a:cxnLst/>
              <a:rect l="l" t="t" r="r" b="b"/>
              <a:pathLst>
                <a:path w="4804" h="4117" extrusionOk="0">
                  <a:moveTo>
                    <a:pt x="2726" y="1"/>
                  </a:moveTo>
                  <a:cubicBezTo>
                    <a:pt x="2219" y="1"/>
                    <a:pt x="1703" y="189"/>
                    <a:pt x="1283" y="608"/>
                  </a:cubicBezTo>
                  <a:cubicBezTo>
                    <a:pt x="1" y="1903"/>
                    <a:pt x="908" y="4117"/>
                    <a:pt x="2747" y="4117"/>
                  </a:cubicBezTo>
                  <a:cubicBezTo>
                    <a:pt x="3872" y="4104"/>
                    <a:pt x="4791" y="3185"/>
                    <a:pt x="4803" y="2060"/>
                  </a:cubicBezTo>
                  <a:cubicBezTo>
                    <a:pt x="4795" y="818"/>
                    <a:pt x="3782" y="1"/>
                    <a:pt x="272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3" name="Google Shape;4144;p52"/>
            <p:cNvSpPr/>
            <p:nvPr/>
          </p:nvSpPr>
          <p:spPr bwMode="auto">
            <a:xfrm>
              <a:off x="1485600" y="1342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95"/>
                    <a:pt x="375" y="1658"/>
                    <a:pt x="835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4" name="Google Shape;4145;p52"/>
            <p:cNvSpPr/>
            <p:nvPr/>
          </p:nvSpPr>
          <p:spPr bwMode="auto">
            <a:xfrm>
              <a:off x="1315025" y="1203175"/>
              <a:ext cx="120100" cy="102925"/>
            </a:xfrm>
            <a:custGeom>
              <a:avLst/>
              <a:gdLst/>
              <a:ahLst/>
              <a:cxnLst/>
              <a:rect l="l" t="t" r="r" b="b"/>
              <a:pathLst>
                <a:path w="4804" h="4117" extrusionOk="0">
                  <a:moveTo>
                    <a:pt x="2737" y="1"/>
                  </a:moveTo>
                  <a:cubicBezTo>
                    <a:pt x="2231" y="1"/>
                    <a:pt x="1715" y="189"/>
                    <a:pt x="1295" y="609"/>
                  </a:cubicBezTo>
                  <a:cubicBezTo>
                    <a:pt x="1" y="1903"/>
                    <a:pt x="920" y="4117"/>
                    <a:pt x="2759" y="4117"/>
                  </a:cubicBezTo>
                  <a:cubicBezTo>
                    <a:pt x="3884" y="4117"/>
                    <a:pt x="4803" y="3197"/>
                    <a:pt x="4803" y="2060"/>
                  </a:cubicBezTo>
                  <a:cubicBezTo>
                    <a:pt x="4803" y="818"/>
                    <a:pt x="3792" y="1"/>
                    <a:pt x="273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5" name="Google Shape;4146;p52"/>
            <p:cNvSpPr/>
            <p:nvPr/>
          </p:nvSpPr>
          <p:spPr bwMode="auto">
            <a:xfrm>
              <a:off x="1363125" y="12338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1"/>
                  </a:moveTo>
                  <a:cubicBezTo>
                    <a:pt x="375" y="1"/>
                    <a:pt x="0" y="376"/>
                    <a:pt x="0" y="835"/>
                  </a:cubicBezTo>
                  <a:cubicBezTo>
                    <a:pt x="0" y="1295"/>
                    <a:pt x="375" y="1658"/>
                    <a:pt x="823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6"/>
                    <a:pt x="1282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6" name="Google Shape;4147;p52"/>
            <p:cNvSpPr/>
            <p:nvPr/>
          </p:nvSpPr>
          <p:spPr bwMode="auto">
            <a:xfrm>
              <a:off x="2412800" y="797700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extrusionOk="0">
                  <a:moveTo>
                    <a:pt x="2732" y="1"/>
                  </a:moveTo>
                  <a:cubicBezTo>
                    <a:pt x="2228" y="1"/>
                    <a:pt x="1714" y="188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7" name="Google Shape;4148;p52"/>
            <p:cNvSpPr/>
            <p:nvPr/>
          </p:nvSpPr>
          <p:spPr bwMode="auto">
            <a:xfrm>
              <a:off x="2460900" y="828550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extrusionOk="0">
                  <a:moveTo>
                    <a:pt x="823" y="1"/>
                  </a:moveTo>
                  <a:cubicBezTo>
                    <a:pt x="363" y="1"/>
                    <a:pt x="0" y="364"/>
                    <a:pt x="0" y="824"/>
                  </a:cubicBezTo>
                  <a:cubicBezTo>
                    <a:pt x="0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4"/>
                  </a:cubicBezTo>
                  <a:cubicBezTo>
                    <a:pt x="1658" y="364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8" name="Google Shape;4149;p52"/>
            <p:cNvSpPr/>
            <p:nvPr/>
          </p:nvSpPr>
          <p:spPr bwMode="auto">
            <a:xfrm>
              <a:off x="3030350" y="1476350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extrusionOk="0">
                  <a:moveTo>
                    <a:pt x="2730" y="0"/>
                  </a:moveTo>
                  <a:cubicBezTo>
                    <a:pt x="2226" y="0"/>
                    <a:pt x="1713" y="187"/>
                    <a:pt x="1295" y="605"/>
                  </a:cubicBezTo>
                  <a:cubicBezTo>
                    <a:pt x="1" y="1899"/>
                    <a:pt x="920" y="4125"/>
                    <a:pt x="2746" y="4125"/>
                  </a:cubicBezTo>
                  <a:cubicBezTo>
                    <a:pt x="3884" y="4113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9" name="Google Shape;4150;p52"/>
            <p:cNvSpPr/>
            <p:nvPr/>
          </p:nvSpPr>
          <p:spPr bwMode="auto">
            <a:xfrm>
              <a:off x="3078125" y="1507500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35" y="0"/>
                  </a:moveTo>
                  <a:cubicBezTo>
                    <a:pt x="376" y="0"/>
                    <a:pt x="1" y="363"/>
                    <a:pt x="1" y="823"/>
                  </a:cubicBezTo>
                  <a:cubicBezTo>
                    <a:pt x="1" y="1282"/>
                    <a:pt x="376" y="1657"/>
                    <a:pt x="835" y="1657"/>
                  </a:cubicBezTo>
                  <a:cubicBezTo>
                    <a:pt x="1295" y="1657"/>
                    <a:pt x="1658" y="1282"/>
                    <a:pt x="1658" y="823"/>
                  </a:cubicBezTo>
                  <a:cubicBezTo>
                    <a:pt x="1658" y="363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0" name="Google Shape;4151;p52"/>
            <p:cNvSpPr/>
            <p:nvPr/>
          </p:nvSpPr>
          <p:spPr bwMode="auto">
            <a:xfrm>
              <a:off x="2817750" y="1584900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extrusionOk="0">
                  <a:moveTo>
                    <a:pt x="2730" y="1"/>
                  </a:moveTo>
                  <a:cubicBezTo>
                    <a:pt x="2226" y="1"/>
                    <a:pt x="1713" y="188"/>
                    <a:pt x="1295" y="606"/>
                  </a:cubicBezTo>
                  <a:cubicBezTo>
                    <a:pt x="0" y="1900"/>
                    <a:pt x="920" y="4126"/>
                    <a:pt x="2759" y="4126"/>
                  </a:cubicBezTo>
                  <a:cubicBezTo>
                    <a:pt x="3884" y="4114"/>
                    <a:pt x="4803" y="3194"/>
                    <a:pt x="4803" y="2069"/>
                  </a:cubicBezTo>
                  <a:cubicBezTo>
                    <a:pt x="4803" y="824"/>
                    <a:pt x="3788" y="1"/>
                    <a:pt x="273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1" name="Google Shape;4152;p52"/>
            <p:cNvSpPr/>
            <p:nvPr/>
          </p:nvSpPr>
          <p:spPr bwMode="auto">
            <a:xfrm>
              <a:off x="2865825" y="1615750"/>
              <a:ext cx="41475" cy="41475"/>
            </a:xfrm>
            <a:custGeom>
              <a:avLst/>
              <a:gdLst/>
              <a:ahLst/>
              <a:cxnLst/>
              <a:rect l="l" t="t" r="r" b="b"/>
              <a:pathLst>
                <a:path w="1659" h="1659" extrusionOk="0">
                  <a:moveTo>
                    <a:pt x="823" y="1"/>
                  </a:moveTo>
                  <a:cubicBezTo>
                    <a:pt x="376" y="1"/>
                    <a:pt x="1" y="376"/>
                    <a:pt x="1" y="823"/>
                  </a:cubicBezTo>
                  <a:cubicBezTo>
                    <a:pt x="1" y="1283"/>
                    <a:pt x="376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2" name="Google Shape;4153;p52"/>
            <p:cNvSpPr/>
            <p:nvPr/>
          </p:nvSpPr>
          <p:spPr bwMode="auto">
            <a:xfrm>
              <a:off x="2583075" y="172310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2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0" y="1900"/>
                    <a:pt x="920" y="4114"/>
                    <a:pt x="2746" y="4114"/>
                  </a:cubicBezTo>
                  <a:cubicBezTo>
                    <a:pt x="3883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3" name="Google Shape;4154;p52"/>
            <p:cNvSpPr/>
            <p:nvPr/>
          </p:nvSpPr>
          <p:spPr bwMode="auto">
            <a:xfrm>
              <a:off x="2631150" y="1753950"/>
              <a:ext cx="41475" cy="41475"/>
            </a:xfrm>
            <a:custGeom>
              <a:avLst/>
              <a:gdLst/>
              <a:ahLst/>
              <a:cxnLst/>
              <a:rect l="l" t="t" r="r" b="b"/>
              <a:pathLst>
                <a:path w="1659" h="1659" extrusionOk="0">
                  <a:moveTo>
                    <a:pt x="823" y="1"/>
                  </a:moveTo>
                  <a:cubicBezTo>
                    <a:pt x="364" y="1"/>
                    <a:pt x="1" y="364"/>
                    <a:pt x="1" y="824"/>
                  </a:cubicBezTo>
                  <a:cubicBezTo>
                    <a:pt x="1" y="1283"/>
                    <a:pt x="364" y="1658"/>
                    <a:pt x="823" y="1658"/>
                  </a:cubicBezTo>
                  <a:cubicBezTo>
                    <a:pt x="1283" y="1658"/>
                    <a:pt x="1658" y="1283"/>
                    <a:pt x="1658" y="824"/>
                  </a:cubicBezTo>
                  <a:cubicBezTo>
                    <a:pt x="1658" y="364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4" name="Google Shape;4155;p52"/>
            <p:cNvSpPr/>
            <p:nvPr/>
          </p:nvSpPr>
          <p:spPr bwMode="auto">
            <a:xfrm>
              <a:off x="1041650" y="2365850"/>
              <a:ext cx="120075" cy="103050"/>
            </a:xfrm>
            <a:custGeom>
              <a:avLst/>
              <a:gdLst/>
              <a:ahLst/>
              <a:cxnLst/>
              <a:rect l="l" t="t" r="r" b="b"/>
              <a:pathLst>
                <a:path w="4803" h="4122" extrusionOk="0">
                  <a:moveTo>
                    <a:pt x="2737" y="0"/>
                  </a:moveTo>
                  <a:cubicBezTo>
                    <a:pt x="2231" y="0"/>
                    <a:pt x="1714" y="190"/>
                    <a:pt x="1294" y="614"/>
                  </a:cubicBezTo>
                  <a:cubicBezTo>
                    <a:pt x="0" y="1908"/>
                    <a:pt x="919" y="4122"/>
                    <a:pt x="2746" y="4122"/>
                  </a:cubicBezTo>
                  <a:cubicBezTo>
                    <a:pt x="3883" y="4122"/>
                    <a:pt x="4803" y="3202"/>
                    <a:pt x="4803" y="2065"/>
                  </a:cubicBezTo>
                  <a:cubicBezTo>
                    <a:pt x="4803" y="823"/>
                    <a:pt x="3792" y="0"/>
                    <a:pt x="273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5" name="Google Shape;4156;p52"/>
            <p:cNvSpPr/>
            <p:nvPr/>
          </p:nvSpPr>
          <p:spPr bwMode="auto">
            <a:xfrm>
              <a:off x="1089725" y="23966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1"/>
                  </a:moveTo>
                  <a:cubicBezTo>
                    <a:pt x="363" y="1"/>
                    <a:pt x="1" y="376"/>
                    <a:pt x="1" y="835"/>
                  </a:cubicBezTo>
                  <a:cubicBezTo>
                    <a:pt x="1" y="1295"/>
                    <a:pt x="363" y="1658"/>
                    <a:pt x="823" y="1658"/>
                  </a:cubicBezTo>
                  <a:cubicBezTo>
                    <a:pt x="1283" y="1658"/>
                    <a:pt x="1658" y="1295"/>
                    <a:pt x="1658" y="835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6" name="Google Shape;4157;p52"/>
            <p:cNvSpPr/>
            <p:nvPr/>
          </p:nvSpPr>
          <p:spPr bwMode="auto">
            <a:xfrm>
              <a:off x="1635599" y="184045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2" y="0"/>
                  </a:moveTo>
                  <a:cubicBezTo>
                    <a:pt x="2227" y="0"/>
                    <a:pt x="1713" y="187"/>
                    <a:pt x="1295" y="605"/>
                  </a:cubicBezTo>
                  <a:cubicBezTo>
                    <a:pt x="0" y="1900"/>
                    <a:pt x="920" y="4114"/>
                    <a:pt x="2746" y="4114"/>
                  </a:cubicBezTo>
                  <a:cubicBezTo>
                    <a:pt x="3883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7" name="Google Shape;4158;p52"/>
            <p:cNvSpPr/>
            <p:nvPr/>
          </p:nvSpPr>
          <p:spPr bwMode="auto">
            <a:xfrm>
              <a:off x="1683675" y="18713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1"/>
                  </a:moveTo>
                  <a:cubicBezTo>
                    <a:pt x="363" y="1"/>
                    <a:pt x="1" y="363"/>
                    <a:pt x="1" y="823"/>
                  </a:cubicBezTo>
                  <a:cubicBezTo>
                    <a:pt x="1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3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8" name="Google Shape;4159;p52"/>
            <p:cNvSpPr/>
            <p:nvPr/>
          </p:nvSpPr>
          <p:spPr bwMode="auto">
            <a:xfrm>
              <a:off x="1563925" y="1617800"/>
              <a:ext cx="120375" cy="102925"/>
            </a:xfrm>
            <a:custGeom>
              <a:avLst/>
              <a:gdLst/>
              <a:ahLst/>
              <a:cxnLst/>
              <a:rect l="l" t="t" r="r" b="b"/>
              <a:pathLst>
                <a:path w="4815" h="4117" extrusionOk="0">
                  <a:moveTo>
                    <a:pt x="2749" y="0"/>
                  </a:moveTo>
                  <a:cubicBezTo>
                    <a:pt x="2243" y="0"/>
                    <a:pt x="1726" y="189"/>
                    <a:pt x="1307" y="608"/>
                  </a:cubicBezTo>
                  <a:cubicBezTo>
                    <a:pt x="0" y="1903"/>
                    <a:pt x="920" y="4116"/>
                    <a:pt x="2758" y="4116"/>
                  </a:cubicBezTo>
                  <a:cubicBezTo>
                    <a:pt x="3895" y="4116"/>
                    <a:pt x="4815" y="3197"/>
                    <a:pt x="4815" y="2060"/>
                  </a:cubicBezTo>
                  <a:cubicBezTo>
                    <a:pt x="4815" y="817"/>
                    <a:pt x="3804" y="0"/>
                    <a:pt x="274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9" name="Google Shape;4160;p52"/>
            <p:cNvSpPr/>
            <p:nvPr/>
          </p:nvSpPr>
          <p:spPr bwMode="auto">
            <a:xfrm>
              <a:off x="1612000" y="1648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0"/>
                  </a:moveTo>
                  <a:cubicBezTo>
                    <a:pt x="376" y="0"/>
                    <a:pt x="1" y="363"/>
                    <a:pt x="1" y="823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95" y="1658"/>
                    <a:pt x="1658" y="1283"/>
                    <a:pt x="1658" y="823"/>
                  </a:cubicBezTo>
                  <a:cubicBezTo>
                    <a:pt x="1658" y="363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0" name="Google Shape;4161;p52"/>
            <p:cNvSpPr/>
            <p:nvPr/>
          </p:nvSpPr>
          <p:spPr bwMode="auto">
            <a:xfrm>
              <a:off x="1504650" y="2183975"/>
              <a:ext cx="151825" cy="130100"/>
            </a:xfrm>
            <a:custGeom>
              <a:avLst/>
              <a:gdLst/>
              <a:ahLst/>
              <a:cxnLst/>
              <a:rect l="l" t="t" r="r" b="b"/>
              <a:pathLst>
                <a:path w="6073" h="5204" extrusionOk="0">
                  <a:moveTo>
                    <a:pt x="3457" y="0"/>
                  </a:moveTo>
                  <a:cubicBezTo>
                    <a:pt x="2821" y="0"/>
                    <a:pt x="2173" y="236"/>
                    <a:pt x="1645" y="764"/>
                  </a:cubicBezTo>
                  <a:cubicBezTo>
                    <a:pt x="0" y="2397"/>
                    <a:pt x="1162" y="5191"/>
                    <a:pt x="3472" y="5203"/>
                  </a:cubicBezTo>
                  <a:cubicBezTo>
                    <a:pt x="4899" y="5191"/>
                    <a:pt x="6061" y="4030"/>
                    <a:pt x="6073" y="2602"/>
                  </a:cubicBezTo>
                  <a:cubicBezTo>
                    <a:pt x="6073" y="1038"/>
                    <a:pt x="4792" y="0"/>
                    <a:pt x="345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1" name="Google Shape;4162;p52"/>
            <p:cNvSpPr/>
            <p:nvPr/>
          </p:nvSpPr>
          <p:spPr bwMode="auto">
            <a:xfrm>
              <a:off x="1546074" y="2214850"/>
              <a:ext cx="79550" cy="68175"/>
            </a:xfrm>
            <a:custGeom>
              <a:avLst/>
              <a:gdLst/>
              <a:ahLst/>
              <a:cxnLst/>
              <a:rect l="l" t="t" r="r" b="b"/>
              <a:pathLst>
                <a:path w="3182" h="2727" extrusionOk="0">
                  <a:moveTo>
                    <a:pt x="1815" y="0"/>
                  </a:moveTo>
                  <a:cubicBezTo>
                    <a:pt x="605" y="0"/>
                    <a:pt x="1" y="1464"/>
                    <a:pt x="847" y="2323"/>
                  </a:cubicBezTo>
                  <a:cubicBezTo>
                    <a:pt x="1126" y="2601"/>
                    <a:pt x="1468" y="2726"/>
                    <a:pt x="1803" y="2726"/>
                  </a:cubicBezTo>
                  <a:cubicBezTo>
                    <a:pt x="2503" y="2726"/>
                    <a:pt x="3174" y="2185"/>
                    <a:pt x="3182" y="1367"/>
                  </a:cubicBezTo>
                  <a:cubicBezTo>
                    <a:pt x="3182" y="605"/>
                    <a:pt x="2565" y="0"/>
                    <a:pt x="181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2" name="Google Shape;4163;p52"/>
            <p:cNvSpPr/>
            <p:nvPr/>
          </p:nvSpPr>
          <p:spPr bwMode="auto">
            <a:xfrm>
              <a:off x="716850" y="1861250"/>
              <a:ext cx="120075" cy="102925"/>
            </a:xfrm>
            <a:custGeom>
              <a:avLst/>
              <a:gdLst/>
              <a:ahLst/>
              <a:cxnLst/>
              <a:rect l="l" t="t" r="r" b="b"/>
              <a:pathLst>
                <a:path w="4803" h="4117" extrusionOk="0">
                  <a:moveTo>
                    <a:pt x="2737" y="0"/>
                  </a:moveTo>
                  <a:cubicBezTo>
                    <a:pt x="2231" y="0"/>
                    <a:pt x="1714" y="188"/>
                    <a:pt x="1295" y="608"/>
                  </a:cubicBezTo>
                  <a:cubicBezTo>
                    <a:pt x="0" y="1903"/>
                    <a:pt x="920" y="4116"/>
                    <a:pt x="2746" y="4116"/>
                  </a:cubicBezTo>
                  <a:cubicBezTo>
                    <a:pt x="3883" y="4104"/>
                    <a:pt x="4803" y="3185"/>
                    <a:pt x="4803" y="2060"/>
                  </a:cubicBezTo>
                  <a:cubicBezTo>
                    <a:pt x="4803" y="817"/>
                    <a:pt x="3792" y="0"/>
                    <a:pt x="273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3" name="Google Shape;4164;p52"/>
            <p:cNvSpPr/>
            <p:nvPr/>
          </p:nvSpPr>
          <p:spPr bwMode="auto">
            <a:xfrm>
              <a:off x="764924" y="18918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0"/>
                  </a:moveTo>
                  <a:cubicBezTo>
                    <a:pt x="363" y="0"/>
                    <a:pt x="1" y="375"/>
                    <a:pt x="1" y="835"/>
                  </a:cubicBezTo>
                  <a:cubicBezTo>
                    <a:pt x="1" y="1294"/>
                    <a:pt x="363" y="1657"/>
                    <a:pt x="823" y="1657"/>
                  </a:cubicBezTo>
                  <a:cubicBezTo>
                    <a:pt x="1283" y="1657"/>
                    <a:pt x="1658" y="1294"/>
                    <a:pt x="1658" y="835"/>
                  </a:cubicBezTo>
                  <a:cubicBezTo>
                    <a:pt x="1658" y="375"/>
                    <a:pt x="1283" y="0"/>
                    <a:pt x="82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4" name="Google Shape;4165;p52"/>
            <p:cNvSpPr/>
            <p:nvPr/>
          </p:nvSpPr>
          <p:spPr bwMode="auto">
            <a:xfrm>
              <a:off x="340625" y="1402850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extrusionOk="0">
                  <a:moveTo>
                    <a:pt x="2732" y="0"/>
                  </a:moveTo>
                  <a:cubicBezTo>
                    <a:pt x="2228" y="0"/>
                    <a:pt x="1713" y="187"/>
                    <a:pt x="1295" y="605"/>
                  </a:cubicBezTo>
                  <a:cubicBezTo>
                    <a:pt x="1" y="1900"/>
                    <a:pt x="908" y="4114"/>
                    <a:pt x="2747" y="4114"/>
                  </a:cubicBezTo>
                  <a:cubicBezTo>
                    <a:pt x="3872" y="4114"/>
                    <a:pt x="4791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5" name="Google Shape;4166;p52"/>
            <p:cNvSpPr/>
            <p:nvPr/>
          </p:nvSpPr>
          <p:spPr bwMode="auto">
            <a:xfrm>
              <a:off x="388425" y="14334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95"/>
                    <a:pt x="375" y="1658"/>
                    <a:pt x="835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6" name="Google Shape;4167;p52"/>
            <p:cNvSpPr/>
            <p:nvPr/>
          </p:nvSpPr>
          <p:spPr bwMode="auto">
            <a:xfrm>
              <a:off x="1211300" y="1476350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extrusionOk="0">
                  <a:moveTo>
                    <a:pt x="2730" y="0"/>
                  </a:moveTo>
                  <a:cubicBezTo>
                    <a:pt x="2226" y="0"/>
                    <a:pt x="1713" y="187"/>
                    <a:pt x="1295" y="605"/>
                  </a:cubicBezTo>
                  <a:cubicBezTo>
                    <a:pt x="0" y="1899"/>
                    <a:pt x="920" y="4125"/>
                    <a:pt x="2746" y="4125"/>
                  </a:cubicBezTo>
                  <a:cubicBezTo>
                    <a:pt x="3883" y="4113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7" name="Google Shape;4168;p52"/>
            <p:cNvSpPr/>
            <p:nvPr/>
          </p:nvSpPr>
          <p:spPr bwMode="auto">
            <a:xfrm>
              <a:off x="1259375" y="1507500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3" y="0"/>
                  </a:moveTo>
                  <a:cubicBezTo>
                    <a:pt x="364" y="0"/>
                    <a:pt x="1" y="363"/>
                    <a:pt x="1" y="823"/>
                  </a:cubicBezTo>
                  <a:cubicBezTo>
                    <a:pt x="1" y="1282"/>
                    <a:pt x="364" y="1657"/>
                    <a:pt x="823" y="1657"/>
                  </a:cubicBezTo>
                  <a:cubicBezTo>
                    <a:pt x="1283" y="1657"/>
                    <a:pt x="1658" y="1282"/>
                    <a:pt x="1658" y="823"/>
                  </a:cubicBezTo>
                  <a:cubicBezTo>
                    <a:pt x="1658" y="363"/>
                    <a:pt x="1283" y="0"/>
                    <a:pt x="82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8" name="Google Shape;4169;p52"/>
            <p:cNvSpPr/>
            <p:nvPr/>
          </p:nvSpPr>
          <p:spPr bwMode="auto">
            <a:xfrm>
              <a:off x="1083075" y="184045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2" y="0"/>
                  </a:moveTo>
                  <a:cubicBezTo>
                    <a:pt x="2227" y="0"/>
                    <a:pt x="1713" y="187"/>
                    <a:pt x="1295" y="605"/>
                  </a:cubicBezTo>
                  <a:cubicBezTo>
                    <a:pt x="0" y="1900"/>
                    <a:pt x="920" y="4114"/>
                    <a:pt x="2746" y="4114"/>
                  </a:cubicBezTo>
                  <a:cubicBezTo>
                    <a:pt x="3883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9" name="Google Shape;4170;p52"/>
            <p:cNvSpPr/>
            <p:nvPr/>
          </p:nvSpPr>
          <p:spPr bwMode="auto">
            <a:xfrm>
              <a:off x="1131150" y="1871300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3" y="1"/>
                  </a:moveTo>
                  <a:cubicBezTo>
                    <a:pt x="364" y="1"/>
                    <a:pt x="1" y="363"/>
                    <a:pt x="1" y="823"/>
                  </a:cubicBezTo>
                  <a:cubicBezTo>
                    <a:pt x="1" y="1283"/>
                    <a:pt x="364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3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0" name="Google Shape;4171;p52"/>
            <p:cNvSpPr/>
            <p:nvPr/>
          </p:nvSpPr>
          <p:spPr bwMode="auto">
            <a:xfrm>
              <a:off x="1584775" y="2966650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extrusionOk="0">
                  <a:moveTo>
                    <a:pt x="2732" y="0"/>
                  </a:moveTo>
                  <a:cubicBezTo>
                    <a:pt x="2228" y="0"/>
                    <a:pt x="1714" y="187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1" name="Google Shape;4172;p52"/>
            <p:cNvSpPr/>
            <p:nvPr/>
          </p:nvSpPr>
          <p:spPr bwMode="auto">
            <a:xfrm>
              <a:off x="1632875" y="2997500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extrusionOk="0">
                  <a:moveTo>
                    <a:pt x="823" y="1"/>
                  </a:moveTo>
                  <a:cubicBezTo>
                    <a:pt x="363" y="1"/>
                    <a:pt x="0" y="376"/>
                    <a:pt x="0" y="823"/>
                  </a:cubicBezTo>
                  <a:cubicBezTo>
                    <a:pt x="0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2" name="Google Shape;4173;p52"/>
            <p:cNvSpPr/>
            <p:nvPr/>
          </p:nvSpPr>
          <p:spPr bwMode="auto">
            <a:xfrm>
              <a:off x="1425725" y="300810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extrusionOk="0">
                  <a:moveTo>
                    <a:pt x="2730" y="0"/>
                  </a:moveTo>
                  <a:cubicBezTo>
                    <a:pt x="2226" y="0"/>
                    <a:pt x="1712" y="187"/>
                    <a:pt x="1294" y="605"/>
                  </a:cubicBezTo>
                  <a:cubicBezTo>
                    <a:pt x="0" y="1899"/>
                    <a:pt x="919" y="4113"/>
                    <a:pt x="2746" y="4113"/>
                  </a:cubicBezTo>
                  <a:cubicBezTo>
                    <a:pt x="3883" y="4113"/>
                    <a:pt x="4802" y="3194"/>
                    <a:pt x="4802" y="2069"/>
                  </a:cubicBezTo>
                  <a:cubicBezTo>
                    <a:pt x="4802" y="824"/>
                    <a:pt x="3787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3" name="Google Shape;4174;p52"/>
            <p:cNvSpPr/>
            <p:nvPr/>
          </p:nvSpPr>
          <p:spPr bwMode="auto">
            <a:xfrm>
              <a:off x="1473800" y="303895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0"/>
                  </a:moveTo>
                  <a:cubicBezTo>
                    <a:pt x="363" y="0"/>
                    <a:pt x="0" y="375"/>
                    <a:pt x="0" y="823"/>
                  </a:cubicBezTo>
                  <a:cubicBezTo>
                    <a:pt x="0" y="1282"/>
                    <a:pt x="363" y="1657"/>
                    <a:pt x="823" y="1657"/>
                  </a:cubicBezTo>
                  <a:cubicBezTo>
                    <a:pt x="1283" y="1657"/>
                    <a:pt x="1658" y="1282"/>
                    <a:pt x="1658" y="823"/>
                  </a:cubicBezTo>
                  <a:cubicBezTo>
                    <a:pt x="1658" y="375"/>
                    <a:pt x="1283" y="0"/>
                    <a:pt x="82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4" name="Google Shape;4175;p52"/>
            <p:cNvSpPr/>
            <p:nvPr/>
          </p:nvSpPr>
          <p:spPr bwMode="auto">
            <a:xfrm>
              <a:off x="1742050" y="3194300"/>
              <a:ext cx="120075" cy="102925"/>
            </a:xfrm>
            <a:custGeom>
              <a:avLst/>
              <a:gdLst/>
              <a:ahLst/>
              <a:cxnLst/>
              <a:rect l="l" t="t" r="r" b="b"/>
              <a:pathLst>
                <a:path w="4803" h="4117" extrusionOk="0">
                  <a:moveTo>
                    <a:pt x="2737" y="1"/>
                  </a:moveTo>
                  <a:cubicBezTo>
                    <a:pt x="2231" y="1"/>
                    <a:pt x="1714" y="189"/>
                    <a:pt x="1295" y="609"/>
                  </a:cubicBezTo>
                  <a:cubicBezTo>
                    <a:pt x="0" y="1891"/>
                    <a:pt x="920" y="4105"/>
                    <a:pt x="2746" y="4117"/>
                  </a:cubicBezTo>
                  <a:cubicBezTo>
                    <a:pt x="3883" y="4105"/>
                    <a:pt x="4803" y="3185"/>
                    <a:pt x="4803" y="2060"/>
                  </a:cubicBezTo>
                  <a:cubicBezTo>
                    <a:pt x="4803" y="818"/>
                    <a:pt x="3792" y="1"/>
                    <a:pt x="273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5" name="Google Shape;4176;p52"/>
            <p:cNvSpPr/>
            <p:nvPr/>
          </p:nvSpPr>
          <p:spPr bwMode="auto">
            <a:xfrm>
              <a:off x="1789825" y="32249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1"/>
                  </a:moveTo>
                  <a:cubicBezTo>
                    <a:pt x="376" y="1"/>
                    <a:pt x="1" y="376"/>
                    <a:pt x="1" y="835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95" y="1658"/>
                    <a:pt x="1658" y="1283"/>
                    <a:pt x="1658" y="835"/>
                  </a:cubicBezTo>
                  <a:cubicBezTo>
                    <a:pt x="1658" y="376"/>
                    <a:pt x="1295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6" name="Google Shape;4177;p52"/>
            <p:cNvSpPr/>
            <p:nvPr/>
          </p:nvSpPr>
          <p:spPr bwMode="auto">
            <a:xfrm>
              <a:off x="2597975" y="4168450"/>
              <a:ext cx="120000" cy="102875"/>
            </a:xfrm>
            <a:custGeom>
              <a:avLst/>
              <a:gdLst/>
              <a:ahLst/>
              <a:cxnLst/>
              <a:rect l="l" t="t" r="r" b="b"/>
              <a:pathLst>
                <a:path w="4800" h="4115" extrusionOk="0">
                  <a:moveTo>
                    <a:pt x="2729" y="1"/>
                  </a:moveTo>
                  <a:cubicBezTo>
                    <a:pt x="2224" y="1"/>
                    <a:pt x="1710" y="188"/>
                    <a:pt x="1291" y="606"/>
                  </a:cubicBezTo>
                  <a:cubicBezTo>
                    <a:pt x="1" y="1897"/>
                    <a:pt x="912" y="4114"/>
                    <a:pt x="2740" y="4114"/>
                  </a:cubicBezTo>
                  <a:cubicBezTo>
                    <a:pt x="2745" y="4114"/>
                    <a:pt x="2750" y="4114"/>
                    <a:pt x="2755" y="4114"/>
                  </a:cubicBezTo>
                  <a:cubicBezTo>
                    <a:pt x="3880" y="4114"/>
                    <a:pt x="4800" y="3195"/>
                    <a:pt x="4800" y="2058"/>
                  </a:cubicBezTo>
                  <a:cubicBezTo>
                    <a:pt x="4800" y="822"/>
                    <a:pt x="3785" y="1"/>
                    <a:pt x="272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7" name="Google Shape;4178;p52"/>
            <p:cNvSpPr/>
            <p:nvPr/>
          </p:nvSpPr>
          <p:spPr bwMode="auto">
            <a:xfrm>
              <a:off x="2639025" y="4199325"/>
              <a:ext cx="48400" cy="41450"/>
            </a:xfrm>
            <a:custGeom>
              <a:avLst/>
              <a:gdLst/>
              <a:ahLst/>
              <a:cxnLst/>
              <a:rect l="l" t="t" r="r" b="b"/>
              <a:pathLst>
                <a:path w="1936" h="1658" extrusionOk="0">
                  <a:moveTo>
                    <a:pt x="1101" y="0"/>
                  </a:moveTo>
                  <a:cubicBezTo>
                    <a:pt x="363" y="0"/>
                    <a:pt x="0" y="895"/>
                    <a:pt x="520" y="1416"/>
                  </a:cubicBezTo>
                  <a:cubicBezTo>
                    <a:pt x="688" y="1583"/>
                    <a:pt x="893" y="1657"/>
                    <a:pt x="1096" y="1657"/>
                  </a:cubicBezTo>
                  <a:cubicBezTo>
                    <a:pt x="1523" y="1657"/>
                    <a:pt x="1936" y="1324"/>
                    <a:pt x="1936" y="823"/>
                  </a:cubicBezTo>
                  <a:cubicBezTo>
                    <a:pt x="1936" y="375"/>
                    <a:pt x="1561" y="0"/>
                    <a:pt x="110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8" name="Google Shape;4179;p52"/>
            <p:cNvSpPr/>
            <p:nvPr/>
          </p:nvSpPr>
          <p:spPr bwMode="auto">
            <a:xfrm>
              <a:off x="2800500" y="3889925"/>
              <a:ext cx="120100" cy="102875"/>
            </a:xfrm>
            <a:custGeom>
              <a:avLst/>
              <a:gdLst/>
              <a:ahLst/>
              <a:cxnLst/>
              <a:rect l="l" t="t" r="r" b="b"/>
              <a:pathLst>
                <a:path w="4804" h="4115" extrusionOk="0">
                  <a:moveTo>
                    <a:pt x="2733" y="1"/>
                  </a:moveTo>
                  <a:cubicBezTo>
                    <a:pt x="2228" y="1"/>
                    <a:pt x="1714" y="188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9" name="Google Shape;4180;p52"/>
            <p:cNvSpPr/>
            <p:nvPr/>
          </p:nvSpPr>
          <p:spPr bwMode="auto">
            <a:xfrm>
              <a:off x="2841650" y="3920775"/>
              <a:ext cx="48400" cy="41375"/>
            </a:xfrm>
            <a:custGeom>
              <a:avLst/>
              <a:gdLst/>
              <a:ahLst/>
              <a:cxnLst/>
              <a:rect l="l" t="t" r="r" b="b"/>
              <a:pathLst>
                <a:path w="1936" h="1655" extrusionOk="0">
                  <a:moveTo>
                    <a:pt x="1123" y="1"/>
                  </a:moveTo>
                  <a:cubicBezTo>
                    <a:pt x="1115" y="1"/>
                    <a:pt x="1108" y="1"/>
                    <a:pt x="1101" y="1"/>
                  </a:cubicBezTo>
                  <a:cubicBezTo>
                    <a:pt x="363" y="1"/>
                    <a:pt x="0" y="884"/>
                    <a:pt x="520" y="1404"/>
                  </a:cubicBezTo>
                  <a:cubicBezTo>
                    <a:pt x="689" y="1577"/>
                    <a:pt x="898" y="1655"/>
                    <a:pt x="1103" y="1655"/>
                  </a:cubicBezTo>
                  <a:cubicBezTo>
                    <a:pt x="1528" y="1655"/>
                    <a:pt x="1936" y="1322"/>
                    <a:pt x="1936" y="824"/>
                  </a:cubicBezTo>
                  <a:cubicBezTo>
                    <a:pt x="1936" y="371"/>
                    <a:pt x="1572" y="1"/>
                    <a:pt x="11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0" name="Google Shape;4181;p52"/>
            <p:cNvSpPr/>
            <p:nvPr/>
          </p:nvSpPr>
          <p:spPr bwMode="auto">
            <a:xfrm>
              <a:off x="3081750" y="818275"/>
              <a:ext cx="120400" cy="103150"/>
            </a:xfrm>
            <a:custGeom>
              <a:avLst/>
              <a:gdLst/>
              <a:ahLst/>
              <a:cxnLst/>
              <a:rect l="l" t="t" r="r" b="b"/>
              <a:pathLst>
                <a:path w="4816" h="4126" extrusionOk="0">
                  <a:moveTo>
                    <a:pt x="2739" y="0"/>
                  </a:moveTo>
                  <a:cubicBezTo>
                    <a:pt x="2233" y="0"/>
                    <a:pt x="1717" y="188"/>
                    <a:pt x="1295" y="605"/>
                  </a:cubicBezTo>
                  <a:cubicBezTo>
                    <a:pt x="1" y="1900"/>
                    <a:pt x="920" y="4126"/>
                    <a:pt x="2759" y="4126"/>
                  </a:cubicBezTo>
                  <a:cubicBezTo>
                    <a:pt x="3896" y="4114"/>
                    <a:pt x="4803" y="3194"/>
                    <a:pt x="4815" y="2069"/>
                  </a:cubicBezTo>
                  <a:cubicBezTo>
                    <a:pt x="4815" y="824"/>
                    <a:pt x="3800" y="0"/>
                    <a:pt x="273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1" name="Google Shape;4182;p52"/>
            <p:cNvSpPr/>
            <p:nvPr/>
          </p:nvSpPr>
          <p:spPr bwMode="auto">
            <a:xfrm>
              <a:off x="3129850" y="8491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35" y="1"/>
                  </a:moveTo>
                  <a:cubicBezTo>
                    <a:pt x="375" y="1"/>
                    <a:pt x="0" y="376"/>
                    <a:pt x="0" y="835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95" y="1658"/>
                    <a:pt x="1658" y="1283"/>
                    <a:pt x="1658" y="835"/>
                  </a:cubicBezTo>
                  <a:cubicBezTo>
                    <a:pt x="1658" y="376"/>
                    <a:pt x="1295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2" name="Google Shape;4183;p52"/>
            <p:cNvSpPr/>
            <p:nvPr/>
          </p:nvSpPr>
          <p:spPr bwMode="auto">
            <a:xfrm>
              <a:off x="3177925" y="1190950"/>
              <a:ext cx="120100" cy="103050"/>
            </a:xfrm>
            <a:custGeom>
              <a:avLst/>
              <a:gdLst/>
              <a:ahLst/>
              <a:cxnLst/>
              <a:rect l="l" t="t" r="r" b="b"/>
              <a:pathLst>
                <a:path w="4804" h="4122" extrusionOk="0">
                  <a:moveTo>
                    <a:pt x="2738" y="0"/>
                  </a:moveTo>
                  <a:cubicBezTo>
                    <a:pt x="2231" y="0"/>
                    <a:pt x="1715" y="190"/>
                    <a:pt x="1295" y="614"/>
                  </a:cubicBezTo>
                  <a:cubicBezTo>
                    <a:pt x="1" y="1908"/>
                    <a:pt x="920" y="4122"/>
                    <a:pt x="2747" y="4122"/>
                  </a:cubicBezTo>
                  <a:cubicBezTo>
                    <a:pt x="3884" y="4122"/>
                    <a:pt x="4803" y="3202"/>
                    <a:pt x="4803" y="2065"/>
                  </a:cubicBezTo>
                  <a:cubicBezTo>
                    <a:pt x="4803" y="823"/>
                    <a:pt x="3793" y="0"/>
                    <a:pt x="273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3" name="Google Shape;4184;p52"/>
            <p:cNvSpPr/>
            <p:nvPr/>
          </p:nvSpPr>
          <p:spPr bwMode="auto">
            <a:xfrm>
              <a:off x="3226024" y="12217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1"/>
                  </a:moveTo>
                  <a:cubicBezTo>
                    <a:pt x="363" y="1"/>
                    <a:pt x="0" y="376"/>
                    <a:pt x="0" y="835"/>
                  </a:cubicBezTo>
                  <a:cubicBezTo>
                    <a:pt x="0" y="1295"/>
                    <a:pt x="363" y="1658"/>
                    <a:pt x="823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6"/>
                    <a:pt x="1282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4" name="Google Shape;4185;p52"/>
            <p:cNvSpPr/>
            <p:nvPr/>
          </p:nvSpPr>
          <p:spPr bwMode="auto">
            <a:xfrm>
              <a:off x="2412800" y="4488725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extrusionOk="0">
                  <a:moveTo>
                    <a:pt x="2732" y="0"/>
                  </a:moveTo>
                  <a:cubicBezTo>
                    <a:pt x="2228" y="0"/>
                    <a:pt x="1714" y="187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5" name="Google Shape;4186;p52"/>
            <p:cNvSpPr/>
            <p:nvPr/>
          </p:nvSpPr>
          <p:spPr bwMode="auto">
            <a:xfrm>
              <a:off x="2460900" y="45195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3" y="1"/>
                  </a:moveTo>
                  <a:cubicBezTo>
                    <a:pt x="363" y="1"/>
                    <a:pt x="0" y="364"/>
                    <a:pt x="0" y="823"/>
                  </a:cubicBezTo>
                  <a:cubicBezTo>
                    <a:pt x="0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4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6" name="Google Shape;4187;p52"/>
            <p:cNvSpPr/>
            <p:nvPr/>
          </p:nvSpPr>
          <p:spPr bwMode="auto">
            <a:xfrm>
              <a:off x="2205050" y="4762100"/>
              <a:ext cx="120075" cy="102875"/>
            </a:xfrm>
            <a:custGeom>
              <a:avLst/>
              <a:gdLst/>
              <a:ahLst/>
              <a:cxnLst/>
              <a:rect l="l" t="t" r="r" b="b"/>
              <a:pathLst>
                <a:path w="4803" h="4115" extrusionOk="0">
                  <a:moveTo>
                    <a:pt x="2732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0" y="1901"/>
                    <a:pt x="920" y="4114"/>
                    <a:pt x="2746" y="4114"/>
                  </a:cubicBezTo>
                  <a:cubicBezTo>
                    <a:pt x="3883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7" name="Google Shape;4188;p52"/>
            <p:cNvSpPr/>
            <p:nvPr/>
          </p:nvSpPr>
          <p:spPr bwMode="auto">
            <a:xfrm>
              <a:off x="2246175" y="4792975"/>
              <a:ext cx="48425" cy="41450"/>
            </a:xfrm>
            <a:custGeom>
              <a:avLst/>
              <a:gdLst/>
              <a:ahLst/>
              <a:cxnLst/>
              <a:rect l="l" t="t" r="r" b="b"/>
              <a:pathLst>
                <a:path w="1937" h="1658" extrusionOk="0">
                  <a:moveTo>
                    <a:pt x="1113" y="0"/>
                  </a:moveTo>
                  <a:cubicBezTo>
                    <a:pt x="363" y="0"/>
                    <a:pt x="1" y="895"/>
                    <a:pt x="521" y="1416"/>
                  </a:cubicBezTo>
                  <a:cubicBezTo>
                    <a:pt x="688" y="1583"/>
                    <a:pt x="894" y="1657"/>
                    <a:pt x="1096" y="1657"/>
                  </a:cubicBezTo>
                  <a:cubicBezTo>
                    <a:pt x="1524" y="1657"/>
                    <a:pt x="1936" y="1324"/>
                    <a:pt x="1936" y="823"/>
                  </a:cubicBezTo>
                  <a:cubicBezTo>
                    <a:pt x="1936" y="375"/>
                    <a:pt x="1561" y="0"/>
                    <a:pt x="111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8" name="Google Shape;4189;p52"/>
            <p:cNvSpPr/>
            <p:nvPr/>
          </p:nvSpPr>
          <p:spPr bwMode="auto">
            <a:xfrm>
              <a:off x="2157575" y="4159525"/>
              <a:ext cx="106475" cy="91225"/>
            </a:xfrm>
            <a:custGeom>
              <a:avLst/>
              <a:gdLst/>
              <a:ahLst/>
              <a:cxnLst/>
              <a:rect l="l" t="t" r="r" b="b"/>
              <a:pathLst>
                <a:path w="4259" h="3649" extrusionOk="0">
                  <a:moveTo>
                    <a:pt x="2427" y="1"/>
                  </a:moveTo>
                  <a:cubicBezTo>
                    <a:pt x="1979" y="1"/>
                    <a:pt x="1522" y="168"/>
                    <a:pt x="1149" y="540"/>
                  </a:cubicBezTo>
                  <a:cubicBezTo>
                    <a:pt x="0" y="1677"/>
                    <a:pt x="811" y="3649"/>
                    <a:pt x="2432" y="3649"/>
                  </a:cubicBezTo>
                  <a:cubicBezTo>
                    <a:pt x="3448" y="3649"/>
                    <a:pt x="4258" y="2826"/>
                    <a:pt x="4258" y="1822"/>
                  </a:cubicBezTo>
                  <a:cubicBezTo>
                    <a:pt x="4258" y="726"/>
                    <a:pt x="3363" y="1"/>
                    <a:pt x="242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9" name="Google Shape;4190;p52"/>
            <p:cNvSpPr/>
            <p:nvPr/>
          </p:nvSpPr>
          <p:spPr bwMode="auto">
            <a:xfrm>
              <a:off x="2198400" y="4189950"/>
              <a:ext cx="35100" cy="29875"/>
            </a:xfrm>
            <a:custGeom>
              <a:avLst/>
              <a:gdLst/>
              <a:ahLst/>
              <a:cxnLst/>
              <a:rect l="l" t="t" r="r" b="b"/>
              <a:pathLst>
                <a:path w="1404" h="1195" extrusionOk="0">
                  <a:moveTo>
                    <a:pt x="799" y="0"/>
                  </a:moveTo>
                  <a:cubicBezTo>
                    <a:pt x="266" y="0"/>
                    <a:pt x="0" y="641"/>
                    <a:pt x="375" y="1016"/>
                  </a:cubicBezTo>
                  <a:cubicBezTo>
                    <a:pt x="498" y="1139"/>
                    <a:pt x="650" y="1195"/>
                    <a:pt x="799" y="1195"/>
                  </a:cubicBezTo>
                  <a:cubicBezTo>
                    <a:pt x="1103" y="1195"/>
                    <a:pt x="1395" y="963"/>
                    <a:pt x="1404" y="605"/>
                  </a:cubicBezTo>
                  <a:cubicBezTo>
                    <a:pt x="1404" y="278"/>
                    <a:pt x="1137" y="0"/>
                    <a:pt x="79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0" name="Google Shape;4191;p52"/>
            <p:cNvSpPr/>
            <p:nvPr/>
          </p:nvSpPr>
          <p:spPr bwMode="auto">
            <a:xfrm>
              <a:off x="2467250" y="3721450"/>
              <a:ext cx="123699" cy="105925"/>
            </a:xfrm>
            <a:custGeom>
              <a:avLst/>
              <a:gdLst/>
              <a:ahLst/>
              <a:cxnLst/>
              <a:rect l="l" t="t" r="r" b="b"/>
              <a:pathLst>
                <a:path w="4948" h="4237" extrusionOk="0">
                  <a:moveTo>
                    <a:pt x="2818" y="1"/>
                  </a:moveTo>
                  <a:cubicBezTo>
                    <a:pt x="2295" y="1"/>
                    <a:pt x="1763" y="196"/>
                    <a:pt x="1331" y="631"/>
                  </a:cubicBezTo>
                  <a:cubicBezTo>
                    <a:pt x="0" y="1962"/>
                    <a:pt x="944" y="4236"/>
                    <a:pt x="2831" y="4236"/>
                  </a:cubicBezTo>
                  <a:cubicBezTo>
                    <a:pt x="3992" y="4236"/>
                    <a:pt x="4948" y="3293"/>
                    <a:pt x="4948" y="2119"/>
                  </a:cubicBezTo>
                  <a:cubicBezTo>
                    <a:pt x="4948" y="845"/>
                    <a:pt x="3905" y="1"/>
                    <a:pt x="281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1" name="Google Shape;4192;p52"/>
            <p:cNvSpPr/>
            <p:nvPr/>
          </p:nvSpPr>
          <p:spPr bwMode="auto">
            <a:xfrm>
              <a:off x="2508075" y="3752350"/>
              <a:ext cx="52350" cy="44500"/>
            </a:xfrm>
            <a:custGeom>
              <a:avLst/>
              <a:gdLst/>
              <a:ahLst/>
              <a:cxnLst/>
              <a:rect l="l" t="t" r="r" b="b"/>
              <a:pathLst>
                <a:path w="2094" h="1780" extrusionOk="0">
                  <a:moveTo>
                    <a:pt x="1220" y="0"/>
                  </a:moveTo>
                  <a:cubicBezTo>
                    <a:pt x="1213" y="0"/>
                    <a:pt x="1205" y="0"/>
                    <a:pt x="1198" y="0"/>
                  </a:cubicBezTo>
                  <a:cubicBezTo>
                    <a:pt x="400" y="0"/>
                    <a:pt x="0" y="956"/>
                    <a:pt x="569" y="1512"/>
                  </a:cubicBezTo>
                  <a:cubicBezTo>
                    <a:pt x="750" y="1697"/>
                    <a:pt x="974" y="1780"/>
                    <a:pt x="1194" y="1780"/>
                  </a:cubicBezTo>
                  <a:cubicBezTo>
                    <a:pt x="1652" y="1780"/>
                    <a:pt x="2093" y="1422"/>
                    <a:pt x="2093" y="883"/>
                  </a:cubicBezTo>
                  <a:cubicBezTo>
                    <a:pt x="2093" y="395"/>
                    <a:pt x="1706" y="0"/>
                    <a:pt x="122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2" name="Google Shape;4193;p52"/>
            <p:cNvSpPr/>
            <p:nvPr/>
          </p:nvSpPr>
          <p:spPr bwMode="auto">
            <a:xfrm>
              <a:off x="4442950" y="1944400"/>
              <a:ext cx="167875" cy="144050"/>
            </a:xfrm>
            <a:custGeom>
              <a:avLst/>
              <a:gdLst/>
              <a:ahLst/>
              <a:cxnLst/>
              <a:rect l="l" t="t" r="r" b="b"/>
              <a:pathLst>
                <a:path w="6715" h="5762" extrusionOk="0">
                  <a:moveTo>
                    <a:pt x="3823" y="1"/>
                  </a:moveTo>
                  <a:cubicBezTo>
                    <a:pt x="3117" y="1"/>
                    <a:pt x="2398" y="263"/>
                    <a:pt x="1815" y="851"/>
                  </a:cubicBezTo>
                  <a:cubicBezTo>
                    <a:pt x="1" y="2665"/>
                    <a:pt x="1283" y="5762"/>
                    <a:pt x="3847" y="5762"/>
                  </a:cubicBezTo>
                  <a:cubicBezTo>
                    <a:pt x="5432" y="5762"/>
                    <a:pt x="6714" y="4468"/>
                    <a:pt x="6714" y="2883"/>
                  </a:cubicBezTo>
                  <a:cubicBezTo>
                    <a:pt x="6714" y="1148"/>
                    <a:pt x="5298" y="1"/>
                    <a:pt x="38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3" name="Google Shape;4194;p52"/>
            <p:cNvSpPr/>
            <p:nvPr/>
          </p:nvSpPr>
          <p:spPr bwMode="auto">
            <a:xfrm>
              <a:off x="4198000" y="2611725"/>
              <a:ext cx="99825" cy="85800"/>
            </a:xfrm>
            <a:custGeom>
              <a:avLst/>
              <a:gdLst/>
              <a:ahLst/>
              <a:cxnLst/>
              <a:rect l="l" t="t" r="r" b="b"/>
              <a:pathLst>
                <a:path w="3993" h="3432" extrusionOk="0">
                  <a:moveTo>
                    <a:pt x="2272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0" y="1581"/>
                    <a:pt x="750" y="3432"/>
                    <a:pt x="2274" y="3432"/>
                  </a:cubicBezTo>
                  <a:cubicBezTo>
                    <a:pt x="3218" y="3432"/>
                    <a:pt x="3992" y="2658"/>
                    <a:pt x="3992" y="1714"/>
                  </a:cubicBezTo>
                  <a:cubicBezTo>
                    <a:pt x="3992" y="683"/>
                    <a:pt x="3150" y="0"/>
                    <a:pt x="2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4" name="Google Shape;4195;p52"/>
            <p:cNvSpPr/>
            <p:nvPr/>
          </p:nvSpPr>
          <p:spPr bwMode="auto">
            <a:xfrm>
              <a:off x="4238825" y="2642475"/>
              <a:ext cx="28150" cy="24400"/>
            </a:xfrm>
            <a:custGeom>
              <a:avLst/>
              <a:gdLst/>
              <a:ahLst/>
              <a:cxnLst/>
              <a:rect l="l" t="t" r="r" b="b"/>
              <a:pathLst>
                <a:path w="1126" h="976" extrusionOk="0">
                  <a:moveTo>
                    <a:pt x="641" y="0"/>
                  </a:moveTo>
                  <a:cubicBezTo>
                    <a:pt x="218" y="0"/>
                    <a:pt x="0" y="520"/>
                    <a:pt x="303" y="835"/>
                  </a:cubicBezTo>
                  <a:cubicBezTo>
                    <a:pt x="400" y="932"/>
                    <a:pt x="519" y="975"/>
                    <a:pt x="636" y="975"/>
                  </a:cubicBezTo>
                  <a:cubicBezTo>
                    <a:pt x="885" y="975"/>
                    <a:pt x="1125" y="780"/>
                    <a:pt x="1125" y="484"/>
                  </a:cubicBezTo>
                  <a:cubicBezTo>
                    <a:pt x="1125" y="218"/>
                    <a:pt x="907" y="0"/>
                    <a:pt x="64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5" name="Google Shape;4196;p52"/>
            <p:cNvSpPr/>
            <p:nvPr/>
          </p:nvSpPr>
          <p:spPr bwMode="auto">
            <a:xfrm>
              <a:off x="4451125" y="2729175"/>
              <a:ext cx="127950" cy="109575"/>
            </a:xfrm>
            <a:custGeom>
              <a:avLst/>
              <a:gdLst/>
              <a:ahLst/>
              <a:cxnLst/>
              <a:rect l="l" t="t" r="r" b="b"/>
              <a:pathLst>
                <a:path w="5118" h="4383" extrusionOk="0">
                  <a:moveTo>
                    <a:pt x="2908" y="0"/>
                  </a:moveTo>
                  <a:cubicBezTo>
                    <a:pt x="2371" y="0"/>
                    <a:pt x="1825" y="200"/>
                    <a:pt x="1379" y="645"/>
                  </a:cubicBezTo>
                  <a:cubicBezTo>
                    <a:pt x="0" y="2024"/>
                    <a:pt x="968" y="4383"/>
                    <a:pt x="2915" y="4383"/>
                  </a:cubicBezTo>
                  <a:cubicBezTo>
                    <a:pt x="4125" y="4383"/>
                    <a:pt x="5105" y="3403"/>
                    <a:pt x="5117" y="2193"/>
                  </a:cubicBezTo>
                  <a:cubicBezTo>
                    <a:pt x="5109" y="875"/>
                    <a:pt x="4031" y="0"/>
                    <a:pt x="290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6" name="Google Shape;4197;p52"/>
            <p:cNvSpPr/>
            <p:nvPr/>
          </p:nvSpPr>
          <p:spPr bwMode="auto">
            <a:xfrm>
              <a:off x="4491950" y="2759800"/>
              <a:ext cx="56275" cy="48275"/>
            </a:xfrm>
            <a:custGeom>
              <a:avLst/>
              <a:gdLst/>
              <a:ahLst/>
              <a:cxnLst/>
              <a:rect l="l" t="t" r="r" b="b"/>
              <a:pathLst>
                <a:path w="2251" h="1931" extrusionOk="0">
                  <a:moveTo>
                    <a:pt x="1295" y="1"/>
                  </a:moveTo>
                  <a:cubicBezTo>
                    <a:pt x="436" y="1"/>
                    <a:pt x="0" y="1041"/>
                    <a:pt x="605" y="1646"/>
                  </a:cubicBezTo>
                  <a:cubicBezTo>
                    <a:pt x="801" y="1842"/>
                    <a:pt x="1043" y="1930"/>
                    <a:pt x="1281" y="1930"/>
                  </a:cubicBezTo>
                  <a:cubicBezTo>
                    <a:pt x="1775" y="1930"/>
                    <a:pt x="2250" y="1549"/>
                    <a:pt x="2250" y="968"/>
                  </a:cubicBezTo>
                  <a:cubicBezTo>
                    <a:pt x="2250" y="436"/>
                    <a:pt x="1827" y="1"/>
                    <a:pt x="129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7" name="Google Shape;4198;p52"/>
            <p:cNvSpPr/>
            <p:nvPr/>
          </p:nvSpPr>
          <p:spPr bwMode="auto">
            <a:xfrm>
              <a:off x="4352525" y="2885400"/>
              <a:ext cx="99825" cy="85525"/>
            </a:xfrm>
            <a:custGeom>
              <a:avLst/>
              <a:gdLst/>
              <a:ahLst/>
              <a:cxnLst/>
              <a:rect l="l" t="t" r="r" b="b"/>
              <a:pathLst>
                <a:path w="3993" h="3421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1" y="1582"/>
                    <a:pt x="763" y="3420"/>
                    <a:pt x="2287" y="3420"/>
                  </a:cubicBezTo>
                  <a:cubicBezTo>
                    <a:pt x="3230" y="3420"/>
                    <a:pt x="3993" y="2658"/>
                    <a:pt x="3993" y="1715"/>
                  </a:cubicBezTo>
                  <a:cubicBezTo>
                    <a:pt x="3993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8" name="Google Shape;4199;p52"/>
            <p:cNvSpPr/>
            <p:nvPr/>
          </p:nvSpPr>
          <p:spPr bwMode="auto">
            <a:xfrm>
              <a:off x="4393350" y="2916150"/>
              <a:ext cx="28450" cy="24174"/>
            </a:xfrm>
            <a:custGeom>
              <a:avLst/>
              <a:gdLst/>
              <a:ahLst/>
              <a:cxnLst/>
              <a:rect l="l" t="t" r="r" b="b"/>
              <a:pathLst>
                <a:path w="1138" h="967" extrusionOk="0">
                  <a:moveTo>
                    <a:pt x="654" y="1"/>
                  </a:moveTo>
                  <a:cubicBezTo>
                    <a:pt x="218" y="1"/>
                    <a:pt x="1" y="521"/>
                    <a:pt x="303" y="823"/>
                  </a:cubicBezTo>
                  <a:cubicBezTo>
                    <a:pt x="406" y="922"/>
                    <a:pt x="531" y="967"/>
                    <a:pt x="652" y="967"/>
                  </a:cubicBezTo>
                  <a:cubicBezTo>
                    <a:pt x="902" y="967"/>
                    <a:pt x="1138" y="778"/>
                    <a:pt x="1138" y="485"/>
                  </a:cubicBezTo>
                  <a:cubicBezTo>
                    <a:pt x="1138" y="219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9" name="Google Shape;4200;p52"/>
            <p:cNvSpPr/>
            <p:nvPr/>
          </p:nvSpPr>
          <p:spPr bwMode="auto">
            <a:xfrm>
              <a:off x="4567550" y="2743950"/>
              <a:ext cx="121600" cy="104175"/>
            </a:xfrm>
            <a:custGeom>
              <a:avLst/>
              <a:gdLst/>
              <a:ahLst/>
              <a:cxnLst/>
              <a:rect l="l" t="t" r="r" b="b"/>
              <a:pathLst>
                <a:path w="4864" h="4167" extrusionOk="0">
                  <a:moveTo>
                    <a:pt x="2767" y="1"/>
                  </a:moveTo>
                  <a:cubicBezTo>
                    <a:pt x="2259" y="1"/>
                    <a:pt x="1740" y="189"/>
                    <a:pt x="1319" y="611"/>
                  </a:cubicBezTo>
                  <a:cubicBezTo>
                    <a:pt x="0" y="1929"/>
                    <a:pt x="932" y="4167"/>
                    <a:pt x="2783" y="4167"/>
                  </a:cubicBezTo>
                  <a:cubicBezTo>
                    <a:pt x="3932" y="4167"/>
                    <a:pt x="4863" y="3236"/>
                    <a:pt x="4863" y="2086"/>
                  </a:cubicBezTo>
                  <a:cubicBezTo>
                    <a:pt x="4863" y="833"/>
                    <a:pt x="3836" y="1"/>
                    <a:pt x="276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0" name="Google Shape;4201;p52"/>
            <p:cNvSpPr/>
            <p:nvPr/>
          </p:nvSpPr>
          <p:spPr bwMode="auto">
            <a:xfrm>
              <a:off x="4608675" y="2774925"/>
              <a:ext cx="49625" cy="42550"/>
            </a:xfrm>
            <a:custGeom>
              <a:avLst/>
              <a:gdLst/>
              <a:ahLst/>
              <a:cxnLst/>
              <a:rect l="l" t="t" r="r" b="b"/>
              <a:pathLst>
                <a:path w="1985" h="1702" extrusionOk="0">
                  <a:moveTo>
                    <a:pt x="1138" y="1"/>
                  </a:moveTo>
                  <a:cubicBezTo>
                    <a:pt x="388" y="1"/>
                    <a:pt x="1" y="908"/>
                    <a:pt x="533" y="1452"/>
                  </a:cubicBezTo>
                  <a:cubicBezTo>
                    <a:pt x="709" y="1624"/>
                    <a:pt x="923" y="1702"/>
                    <a:pt x="1132" y="1702"/>
                  </a:cubicBezTo>
                  <a:cubicBezTo>
                    <a:pt x="1569" y="1702"/>
                    <a:pt x="1984" y="1363"/>
                    <a:pt x="1984" y="847"/>
                  </a:cubicBezTo>
                  <a:cubicBezTo>
                    <a:pt x="1984" y="376"/>
                    <a:pt x="1609" y="1"/>
                    <a:pt x="113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1" name="Google Shape;4202;p52"/>
            <p:cNvSpPr/>
            <p:nvPr/>
          </p:nvSpPr>
          <p:spPr bwMode="auto">
            <a:xfrm>
              <a:off x="4624400" y="2893350"/>
              <a:ext cx="100125" cy="85725"/>
            </a:xfrm>
            <a:custGeom>
              <a:avLst/>
              <a:gdLst/>
              <a:ahLst/>
              <a:cxnLst/>
              <a:rect l="l" t="t" r="r" b="b"/>
              <a:pathLst>
                <a:path w="4005" h="3429" extrusionOk="0">
                  <a:moveTo>
                    <a:pt x="2274" y="0"/>
                  </a:moveTo>
                  <a:cubicBezTo>
                    <a:pt x="1855" y="0"/>
                    <a:pt x="1427" y="155"/>
                    <a:pt x="1077" y="501"/>
                  </a:cubicBezTo>
                  <a:cubicBezTo>
                    <a:pt x="1" y="1578"/>
                    <a:pt x="763" y="3429"/>
                    <a:pt x="2287" y="3429"/>
                  </a:cubicBezTo>
                  <a:cubicBezTo>
                    <a:pt x="3230" y="3429"/>
                    <a:pt x="3993" y="2667"/>
                    <a:pt x="4005" y="1723"/>
                  </a:cubicBezTo>
                  <a:cubicBezTo>
                    <a:pt x="4005" y="689"/>
                    <a:pt x="3158" y="0"/>
                    <a:pt x="227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2" name="Google Shape;4203;p52"/>
            <p:cNvSpPr/>
            <p:nvPr/>
          </p:nvSpPr>
          <p:spPr bwMode="auto">
            <a:xfrm>
              <a:off x="4665525" y="2924325"/>
              <a:ext cx="28150" cy="24174"/>
            </a:xfrm>
            <a:custGeom>
              <a:avLst/>
              <a:gdLst/>
              <a:ahLst/>
              <a:cxnLst/>
              <a:rect l="l" t="t" r="r" b="b"/>
              <a:pathLst>
                <a:path w="1126" h="967" extrusionOk="0">
                  <a:moveTo>
                    <a:pt x="642" y="0"/>
                  </a:moveTo>
                  <a:cubicBezTo>
                    <a:pt x="206" y="0"/>
                    <a:pt x="1" y="521"/>
                    <a:pt x="303" y="823"/>
                  </a:cubicBezTo>
                  <a:cubicBezTo>
                    <a:pt x="402" y="922"/>
                    <a:pt x="524" y="966"/>
                    <a:pt x="644" y="966"/>
                  </a:cubicBezTo>
                  <a:cubicBezTo>
                    <a:pt x="890" y="966"/>
                    <a:pt x="1126" y="777"/>
                    <a:pt x="1126" y="484"/>
                  </a:cubicBezTo>
                  <a:cubicBezTo>
                    <a:pt x="1126" y="218"/>
                    <a:pt x="908" y="0"/>
                    <a:pt x="642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3" name="Google Shape;4204;p52"/>
            <p:cNvSpPr/>
            <p:nvPr/>
          </p:nvSpPr>
          <p:spPr bwMode="auto">
            <a:xfrm>
              <a:off x="4731149" y="2864625"/>
              <a:ext cx="100125" cy="85725"/>
            </a:xfrm>
            <a:custGeom>
              <a:avLst/>
              <a:gdLst/>
              <a:ahLst/>
              <a:cxnLst/>
              <a:rect l="l" t="t" r="r" b="b"/>
              <a:pathLst>
                <a:path w="4005" h="3429" extrusionOk="0">
                  <a:moveTo>
                    <a:pt x="2281" y="1"/>
                  </a:moveTo>
                  <a:cubicBezTo>
                    <a:pt x="1858" y="1"/>
                    <a:pt x="1428" y="159"/>
                    <a:pt x="1077" y="513"/>
                  </a:cubicBezTo>
                  <a:cubicBezTo>
                    <a:pt x="1" y="1590"/>
                    <a:pt x="775" y="3429"/>
                    <a:pt x="2299" y="3429"/>
                  </a:cubicBezTo>
                  <a:cubicBezTo>
                    <a:pt x="3231" y="3417"/>
                    <a:pt x="3993" y="2655"/>
                    <a:pt x="4005" y="1711"/>
                  </a:cubicBezTo>
                  <a:cubicBezTo>
                    <a:pt x="3997" y="682"/>
                    <a:pt x="3157" y="1"/>
                    <a:pt x="228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4" name="Google Shape;4205;p52"/>
            <p:cNvSpPr/>
            <p:nvPr/>
          </p:nvSpPr>
          <p:spPr bwMode="auto">
            <a:xfrm>
              <a:off x="4776525" y="2895300"/>
              <a:ext cx="24225" cy="24200"/>
            </a:xfrm>
            <a:custGeom>
              <a:avLst/>
              <a:gdLst/>
              <a:ahLst/>
              <a:cxnLst/>
              <a:rect l="l" t="t" r="r" b="b"/>
              <a:pathLst>
                <a:path w="969" h="968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5" name="Google Shape;4206;p52"/>
            <p:cNvSpPr/>
            <p:nvPr/>
          </p:nvSpPr>
          <p:spPr bwMode="auto">
            <a:xfrm>
              <a:off x="4804050" y="296072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extrusionOk="0">
                  <a:moveTo>
                    <a:pt x="2284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19"/>
                    <a:pt x="2298" y="3419"/>
                  </a:cubicBezTo>
                  <a:cubicBezTo>
                    <a:pt x="3242" y="3419"/>
                    <a:pt x="4004" y="2657"/>
                    <a:pt x="4004" y="1714"/>
                  </a:cubicBezTo>
                  <a:cubicBezTo>
                    <a:pt x="4004" y="682"/>
                    <a:pt x="3162" y="0"/>
                    <a:pt x="228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6" name="Google Shape;4207;p52"/>
            <p:cNvSpPr/>
            <p:nvPr/>
          </p:nvSpPr>
          <p:spPr bwMode="auto">
            <a:xfrm>
              <a:off x="4845175" y="2991450"/>
              <a:ext cx="28150" cy="24174"/>
            </a:xfrm>
            <a:custGeom>
              <a:avLst/>
              <a:gdLst/>
              <a:ahLst/>
              <a:cxnLst/>
              <a:rect l="l" t="t" r="r" b="b"/>
              <a:pathLst>
                <a:path w="1126" h="967" extrusionOk="0">
                  <a:moveTo>
                    <a:pt x="653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2" y="922"/>
                    <a:pt x="524" y="967"/>
                    <a:pt x="643" y="967"/>
                  </a:cubicBezTo>
                  <a:cubicBezTo>
                    <a:pt x="890" y="967"/>
                    <a:pt x="1125" y="778"/>
                    <a:pt x="1125" y="485"/>
                  </a:cubicBezTo>
                  <a:cubicBezTo>
                    <a:pt x="1125" y="219"/>
                    <a:pt x="920" y="1"/>
                    <a:pt x="65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7" name="Google Shape;4208;p52"/>
            <p:cNvSpPr/>
            <p:nvPr/>
          </p:nvSpPr>
          <p:spPr bwMode="auto">
            <a:xfrm>
              <a:off x="4539725" y="2972825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extrusionOk="0">
                  <a:moveTo>
                    <a:pt x="2271" y="0"/>
                  </a:moveTo>
                  <a:cubicBezTo>
                    <a:pt x="1852" y="0"/>
                    <a:pt x="1425" y="156"/>
                    <a:pt x="1077" y="504"/>
                  </a:cubicBezTo>
                  <a:cubicBezTo>
                    <a:pt x="1" y="1581"/>
                    <a:pt x="751" y="3419"/>
                    <a:pt x="2287" y="3419"/>
                  </a:cubicBezTo>
                  <a:cubicBezTo>
                    <a:pt x="3218" y="3419"/>
                    <a:pt x="3992" y="2657"/>
                    <a:pt x="3992" y="1726"/>
                  </a:cubicBezTo>
                  <a:cubicBezTo>
                    <a:pt x="3992" y="686"/>
                    <a:pt x="3150" y="0"/>
                    <a:pt x="227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8" name="Google Shape;4209;p52"/>
            <p:cNvSpPr/>
            <p:nvPr/>
          </p:nvSpPr>
          <p:spPr bwMode="auto">
            <a:xfrm>
              <a:off x="4580550" y="3003550"/>
              <a:ext cx="28450" cy="24425"/>
            </a:xfrm>
            <a:custGeom>
              <a:avLst/>
              <a:gdLst/>
              <a:ahLst/>
              <a:cxnLst/>
              <a:rect l="l" t="t" r="r" b="b"/>
              <a:pathLst>
                <a:path w="1138" h="977" extrusionOk="0">
                  <a:moveTo>
                    <a:pt x="654" y="1"/>
                  </a:moveTo>
                  <a:cubicBezTo>
                    <a:pt x="218" y="1"/>
                    <a:pt x="1" y="533"/>
                    <a:pt x="303" y="835"/>
                  </a:cubicBezTo>
                  <a:cubicBezTo>
                    <a:pt x="404" y="933"/>
                    <a:pt x="527" y="976"/>
                    <a:pt x="647" y="976"/>
                  </a:cubicBezTo>
                  <a:cubicBezTo>
                    <a:pt x="899" y="976"/>
                    <a:pt x="1138" y="784"/>
                    <a:pt x="1138" y="497"/>
                  </a:cubicBezTo>
                  <a:cubicBezTo>
                    <a:pt x="1138" y="218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9" name="Google Shape;4210;p52"/>
            <p:cNvSpPr/>
            <p:nvPr/>
          </p:nvSpPr>
          <p:spPr bwMode="auto">
            <a:xfrm>
              <a:off x="4575400" y="3117975"/>
              <a:ext cx="100125" cy="85800"/>
            </a:xfrm>
            <a:custGeom>
              <a:avLst/>
              <a:gdLst/>
              <a:ahLst/>
              <a:cxnLst/>
              <a:rect l="l" t="t" r="r" b="b"/>
              <a:pathLst>
                <a:path w="4005" h="3432" extrusionOk="0">
                  <a:moveTo>
                    <a:pt x="2276" y="0"/>
                  </a:moveTo>
                  <a:cubicBezTo>
                    <a:pt x="1855" y="0"/>
                    <a:pt x="1426" y="156"/>
                    <a:pt x="1078" y="504"/>
                  </a:cubicBezTo>
                  <a:cubicBezTo>
                    <a:pt x="1" y="1581"/>
                    <a:pt x="763" y="3432"/>
                    <a:pt x="2287" y="3432"/>
                  </a:cubicBezTo>
                  <a:cubicBezTo>
                    <a:pt x="3231" y="3432"/>
                    <a:pt x="3993" y="2658"/>
                    <a:pt x="4005" y="1714"/>
                  </a:cubicBezTo>
                  <a:cubicBezTo>
                    <a:pt x="4005" y="683"/>
                    <a:pt x="3158" y="0"/>
                    <a:pt x="227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0" name="Google Shape;4211;p52"/>
            <p:cNvSpPr/>
            <p:nvPr/>
          </p:nvSpPr>
          <p:spPr bwMode="auto">
            <a:xfrm>
              <a:off x="4616550" y="3148725"/>
              <a:ext cx="28150" cy="24400"/>
            </a:xfrm>
            <a:custGeom>
              <a:avLst/>
              <a:gdLst/>
              <a:ahLst/>
              <a:cxnLst/>
              <a:rect l="l" t="t" r="r" b="b"/>
              <a:pathLst>
                <a:path w="1126" h="976" extrusionOk="0">
                  <a:moveTo>
                    <a:pt x="641" y="0"/>
                  </a:moveTo>
                  <a:cubicBezTo>
                    <a:pt x="206" y="0"/>
                    <a:pt x="0" y="520"/>
                    <a:pt x="303" y="835"/>
                  </a:cubicBezTo>
                  <a:cubicBezTo>
                    <a:pt x="399" y="932"/>
                    <a:pt x="519" y="975"/>
                    <a:pt x="636" y="975"/>
                  </a:cubicBezTo>
                  <a:cubicBezTo>
                    <a:pt x="885" y="975"/>
                    <a:pt x="1125" y="780"/>
                    <a:pt x="1125" y="484"/>
                  </a:cubicBezTo>
                  <a:cubicBezTo>
                    <a:pt x="1125" y="218"/>
                    <a:pt x="907" y="0"/>
                    <a:pt x="64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1" name="Google Shape;4212;p52"/>
            <p:cNvSpPr/>
            <p:nvPr/>
          </p:nvSpPr>
          <p:spPr bwMode="auto">
            <a:xfrm>
              <a:off x="4443550" y="3075025"/>
              <a:ext cx="100025" cy="85500"/>
            </a:xfrm>
            <a:custGeom>
              <a:avLst/>
              <a:gdLst/>
              <a:ahLst/>
              <a:cxnLst/>
              <a:rect l="l" t="t" r="r" b="b"/>
              <a:pathLst>
                <a:path w="4001" h="3420" extrusionOk="0">
                  <a:moveTo>
                    <a:pt x="2276" y="1"/>
                  </a:moveTo>
                  <a:cubicBezTo>
                    <a:pt x="1855" y="1"/>
                    <a:pt x="1426" y="156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3993" y="2658"/>
                    <a:pt x="3993" y="1714"/>
                  </a:cubicBezTo>
                  <a:cubicBezTo>
                    <a:pt x="4001" y="683"/>
                    <a:pt x="3156" y="1"/>
                    <a:pt x="227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2" name="Google Shape;4213;p52"/>
            <p:cNvSpPr/>
            <p:nvPr/>
          </p:nvSpPr>
          <p:spPr bwMode="auto">
            <a:xfrm>
              <a:off x="4488625" y="3105775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3" name="Google Shape;4214;p52"/>
            <p:cNvSpPr/>
            <p:nvPr/>
          </p:nvSpPr>
          <p:spPr bwMode="auto">
            <a:xfrm>
              <a:off x="5032375" y="2599625"/>
              <a:ext cx="99825" cy="85800"/>
            </a:xfrm>
            <a:custGeom>
              <a:avLst/>
              <a:gdLst/>
              <a:ahLst/>
              <a:cxnLst/>
              <a:rect l="l" t="t" r="r" b="b"/>
              <a:pathLst>
                <a:path w="3993" h="3432" extrusionOk="0">
                  <a:moveTo>
                    <a:pt x="2272" y="1"/>
                  </a:moveTo>
                  <a:cubicBezTo>
                    <a:pt x="1853" y="1"/>
                    <a:pt x="1425" y="156"/>
                    <a:pt x="1077" y="505"/>
                  </a:cubicBezTo>
                  <a:cubicBezTo>
                    <a:pt x="0" y="1581"/>
                    <a:pt x="762" y="3432"/>
                    <a:pt x="2286" y="3432"/>
                  </a:cubicBezTo>
                  <a:cubicBezTo>
                    <a:pt x="3230" y="3432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4" name="Google Shape;4215;p52"/>
            <p:cNvSpPr/>
            <p:nvPr/>
          </p:nvSpPr>
          <p:spPr bwMode="auto">
            <a:xfrm>
              <a:off x="5077425" y="2630375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4" y="0"/>
                  </a:moveTo>
                  <a:cubicBezTo>
                    <a:pt x="218" y="0"/>
                    <a:pt x="1" y="218"/>
                    <a:pt x="1" y="484"/>
                  </a:cubicBezTo>
                  <a:cubicBezTo>
                    <a:pt x="1" y="750"/>
                    <a:pt x="218" y="968"/>
                    <a:pt x="484" y="968"/>
                  </a:cubicBezTo>
                  <a:cubicBezTo>
                    <a:pt x="751" y="968"/>
                    <a:pt x="968" y="750"/>
                    <a:pt x="968" y="484"/>
                  </a:cubicBezTo>
                  <a:cubicBezTo>
                    <a:pt x="968" y="218"/>
                    <a:pt x="751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5" name="Google Shape;4216;p52"/>
            <p:cNvSpPr/>
            <p:nvPr/>
          </p:nvSpPr>
          <p:spPr bwMode="auto">
            <a:xfrm>
              <a:off x="5066850" y="2948625"/>
              <a:ext cx="100125" cy="85800"/>
            </a:xfrm>
            <a:custGeom>
              <a:avLst/>
              <a:gdLst/>
              <a:ahLst/>
              <a:cxnLst/>
              <a:rect l="l" t="t" r="r" b="b"/>
              <a:pathLst>
                <a:path w="4005" h="3432" extrusionOk="0">
                  <a:moveTo>
                    <a:pt x="2275" y="0"/>
                  </a:moveTo>
                  <a:cubicBezTo>
                    <a:pt x="1854" y="0"/>
                    <a:pt x="1425" y="156"/>
                    <a:pt x="1077" y="504"/>
                  </a:cubicBezTo>
                  <a:cubicBezTo>
                    <a:pt x="0" y="1581"/>
                    <a:pt x="762" y="3432"/>
                    <a:pt x="2286" y="3432"/>
                  </a:cubicBezTo>
                  <a:cubicBezTo>
                    <a:pt x="3230" y="3420"/>
                    <a:pt x="3992" y="2657"/>
                    <a:pt x="4004" y="1714"/>
                  </a:cubicBezTo>
                  <a:cubicBezTo>
                    <a:pt x="4004" y="683"/>
                    <a:pt x="3157" y="0"/>
                    <a:pt x="227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6" name="Google Shape;4217;p52"/>
            <p:cNvSpPr/>
            <p:nvPr/>
          </p:nvSpPr>
          <p:spPr bwMode="auto">
            <a:xfrm>
              <a:off x="5107975" y="2979350"/>
              <a:ext cx="28150" cy="24325"/>
            </a:xfrm>
            <a:custGeom>
              <a:avLst/>
              <a:gdLst/>
              <a:ahLst/>
              <a:cxnLst/>
              <a:rect l="l" t="t" r="r" b="b"/>
              <a:pathLst>
                <a:path w="1126" h="973" extrusionOk="0">
                  <a:moveTo>
                    <a:pt x="641" y="1"/>
                  </a:moveTo>
                  <a:cubicBezTo>
                    <a:pt x="206" y="1"/>
                    <a:pt x="0" y="521"/>
                    <a:pt x="303" y="824"/>
                  </a:cubicBezTo>
                  <a:cubicBezTo>
                    <a:pt x="402" y="926"/>
                    <a:pt x="524" y="972"/>
                    <a:pt x="644" y="972"/>
                  </a:cubicBezTo>
                  <a:cubicBezTo>
                    <a:pt x="890" y="972"/>
                    <a:pt x="1125" y="778"/>
                    <a:pt x="1125" y="485"/>
                  </a:cubicBezTo>
                  <a:cubicBezTo>
                    <a:pt x="1125" y="219"/>
                    <a:pt x="908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7" name="Google Shape;4218;p52"/>
            <p:cNvSpPr/>
            <p:nvPr/>
          </p:nvSpPr>
          <p:spPr bwMode="auto">
            <a:xfrm>
              <a:off x="5066850" y="3036025"/>
              <a:ext cx="100125" cy="85800"/>
            </a:xfrm>
            <a:custGeom>
              <a:avLst/>
              <a:gdLst/>
              <a:ahLst/>
              <a:cxnLst/>
              <a:rect l="l" t="t" r="r" b="b"/>
              <a:pathLst>
                <a:path w="4005" h="3432" extrusionOk="0">
                  <a:moveTo>
                    <a:pt x="2275" y="0"/>
                  </a:moveTo>
                  <a:cubicBezTo>
                    <a:pt x="1854" y="0"/>
                    <a:pt x="1425" y="156"/>
                    <a:pt x="1077" y="504"/>
                  </a:cubicBezTo>
                  <a:cubicBezTo>
                    <a:pt x="0" y="1581"/>
                    <a:pt x="762" y="3432"/>
                    <a:pt x="2286" y="3432"/>
                  </a:cubicBezTo>
                  <a:cubicBezTo>
                    <a:pt x="3230" y="3419"/>
                    <a:pt x="3992" y="2657"/>
                    <a:pt x="4004" y="1714"/>
                  </a:cubicBezTo>
                  <a:cubicBezTo>
                    <a:pt x="4004" y="683"/>
                    <a:pt x="3157" y="0"/>
                    <a:pt x="227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8" name="Google Shape;4219;p52"/>
            <p:cNvSpPr/>
            <p:nvPr/>
          </p:nvSpPr>
          <p:spPr bwMode="auto">
            <a:xfrm>
              <a:off x="5107975" y="3066750"/>
              <a:ext cx="28150" cy="24174"/>
            </a:xfrm>
            <a:custGeom>
              <a:avLst/>
              <a:gdLst/>
              <a:ahLst/>
              <a:cxnLst/>
              <a:rect l="l" t="t" r="r" b="b"/>
              <a:pathLst>
                <a:path w="1126" h="967" extrusionOk="0">
                  <a:moveTo>
                    <a:pt x="641" y="1"/>
                  </a:moveTo>
                  <a:cubicBezTo>
                    <a:pt x="206" y="1"/>
                    <a:pt x="0" y="521"/>
                    <a:pt x="303" y="824"/>
                  </a:cubicBezTo>
                  <a:cubicBezTo>
                    <a:pt x="402" y="922"/>
                    <a:pt x="524" y="967"/>
                    <a:pt x="643" y="967"/>
                  </a:cubicBezTo>
                  <a:cubicBezTo>
                    <a:pt x="890" y="967"/>
                    <a:pt x="1125" y="778"/>
                    <a:pt x="1125" y="485"/>
                  </a:cubicBezTo>
                  <a:cubicBezTo>
                    <a:pt x="1125" y="219"/>
                    <a:pt x="908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9" name="Google Shape;4220;p52"/>
            <p:cNvSpPr/>
            <p:nvPr/>
          </p:nvSpPr>
          <p:spPr bwMode="auto">
            <a:xfrm>
              <a:off x="5189625" y="3312725"/>
              <a:ext cx="99825" cy="85825"/>
            </a:xfrm>
            <a:custGeom>
              <a:avLst/>
              <a:gdLst/>
              <a:ahLst/>
              <a:cxnLst/>
              <a:rect l="l" t="t" r="r" b="b"/>
              <a:pathLst>
                <a:path w="3993" h="3433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3" y="3432"/>
                    <a:pt x="2287" y="3432"/>
                  </a:cubicBezTo>
                  <a:cubicBezTo>
                    <a:pt x="3230" y="3432"/>
                    <a:pt x="3992" y="2658"/>
                    <a:pt x="3992" y="1714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0" name="Google Shape;4221;p52"/>
            <p:cNvSpPr/>
            <p:nvPr/>
          </p:nvSpPr>
          <p:spPr bwMode="auto">
            <a:xfrm>
              <a:off x="5230450" y="3343475"/>
              <a:ext cx="28450" cy="24300"/>
            </a:xfrm>
            <a:custGeom>
              <a:avLst/>
              <a:gdLst/>
              <a:ahLst/>
              <a:cxnLst/>
              <a:rect l="l" t="t" r="r" b="b"/>
              <a:pathLst>
                <a:path w="1138" h="972" extrusionOk="0">
                  <a:moveTo>
                    <a:pt x="654" y="0"/>
                  </a:moveTo>
                  <a:cubicBezTo>
                    <a:pt x="218" y="0"/>
                    <a:pt x="1" y="521"/>
                    <a:pt x="303" y="823"/>
                  </a:cubicBezTo>
                  <a:cubicBezTo>
                    <a:pt x="406" y="926"/>
                    <a:pt x="531" y="972"/>
                    <a:pt x="652" y="972"/>
                  </a:cubicBezTo>
                  <a:cubicBezTo>
                    <a:pt x="902" y="972"/>
                    <a:pt x="1138" y="777"/>
                    <a:pt x="1138" y="484"/>
                  </a:cubicBezTo>
                  <a:cubicBezTo>
                    <a:pt x="1138" y="218"/>
                    <a:pt x="920" y="0"/>
                    <a:pt x="65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1" name="Google Shape;4222;p52"/>
            <p:cNvSpPr/>
            <p:nvPr/>
          </p:nvSpPr>
          <p:spPr bwMode="auto">
            <a:xfrm>
              <a:off x="5428525" y="296072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extrusionOk="0">
                  <a:moveTo>
                    <a:pt x="2276" y="0"/>
                  </a:moveTo>
                  <a:cubicBezTo>
                    <a:pt x="1855" y="0"/>
                    <a:pt x="1426" y="156"/>
                    <a:pt x="1078" y="504"/>
                  </a:cubicBezTo>
                  <a:cubicBezTo>
                    <a:pt x="1" y="1581"/>
                    <a:pt x="763" y="3419"/>
                    <a:pt x="2287" y="3419"/>
                  </a:cubicBezTo>
                  <a:cubicBezTo>
                    <a:pt x="3231" y="3419"/>
                    <a:pt x="4005" y="2657"/>
                    <a:pt x="4005" y="1714"/>
                  </a:cubicBezTo>
                  <a:cubicBezTo>
                    <a:pt x="4005" y="682"/>
                    <a:pt x="3158" y="0"/>
                    <a:pt x="227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2" name="Google Shape;4223;p52"/>
            <p:cNvSpPr/>
            <p:nvPr/>
          </p:nvSpPr>
          <p:spPr bwMode="auto">
            <a:xfrm>
              <a:off x="5469675" y="2991450"/>
              <a:ext cx="28150" cy="24125"/>
            </a:xfrm>
            <a:custGeom>
              <a:avLst/>
              <a:gdLst/>
              <a:ahLst/>
              <a:cxnLst/>
              <a:rect l="l" t="t" r="r" b="b"/>
              <a:pathLst>
                <a:path w="1126" h="965" extrusionOk="0">
                  <a:moveTo>
                    <a:pt x="641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0" y="921"/>
                    <a:pt x="520" y="964"/>
                    <a:pt x="638" y="964"/>
                  </a:cubicBezTo>
                  <a:cubicBezTo>
                    <a:pt x="886" y="964"/>
                    <a:pt x="1125" y="772"/>
                    <a:pt x="1125" y="485"/>
                  </a:cubicBezTo>
                  <a:cubicBezTo>
                    <a:pt x="1125" y="219"/>
                    <a:pt x="907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3" name="Google Shape;4224;p52"/>
            <p:cNvSpPr/>
            <p:nvPr/>
          </p:nvSpPr>
          <p:spPr bwMode="auto">
            <a:xfrm>
              <a:off x="5565225" y="3091050"/>
              <a:ext cx="100125" cy="85525"/>
            </a:xfrm>
            <a:custGeom>
              <a:avLst/>
              <a:gdLst/>
              <a:ahLst/>
              <a:cxnLst/>
              <a:rect l="l" t="t" r="r" b="b"/>
              <a:pathLst>
                <a:path w="4005" h="3421" extrusionOk="0">
                  <a:moveTo>
                    <a:pt x="2281" y="1"/>
                  </a:moveTo>
                  <a:cubicBezTo>
                    <a:pt x="1860" y="1"/>
                    <a:pt x="1429" y="157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4005" y="2658"/>
                    <a:pt x="4005" y="1714"/>
                  </a:cubicBezTo>
                  <a:cubicBezTo>
                    <a:pt x="4005" y="683"/>
                    <a:pt x="3163" y="1"/>
                    <a:pt x="228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4" name="Google Shape;4225;p52"/>
            <p:cNvSpPr/>
            <p:nvPr/>
          </p:nvSpPr>
          <p:spPr bwMode="auto">
            <a:xfrm>
              <a:off x="5606350" y="3121800"/>
              <a:ext cx="28150" cy="24174"/>
            </a:xfrm>
            <a:custGeom>
              <a:avLst/>
              <a:gdLst/>
              <a:ahLst/>
              <a:cxnLst/>
              <a:rect l="l" t="t" r="r" b="b"/>
              <a:pathLst>
                <a:path w="1126" h="967" extrusionOk="0">
                  <a:moveTo>
                    <a:pt x="642" y="1"/>
                  </a:moveTo>
                  <a:cubicBezTo>
                    <a:pt x="219" y="1"/>
                    <a:pt x="1" y="521"/>
                    <a:pt x="303" y="823"/>
                  </a:cubicBezTo>
                  <a:cubicBezTo>
                    <a:pt x="402" y="922"/>
                    <a:pt x="524" y="967"/>
                    <a:pt x="644" y="967"/>
                  </a:cubicBezTo>
                  <a:cubicBezTo>
                    <a:pt x="890" y="967"/>
                    <a:pt x="1126" y="778"/>
                    <a:pt x="1126" y="484"/>
                  </a:cubicBezTo>
                  <a:cubicBezTo>
                    <a:pt x="1126" y="218"/>
                    <a:pt x="908" y="1"/>
                    <a:pt x="64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5" name="Google Shape;4226;p52"/>
            <p:cNvSpPr/>
            <p:nvPr/>
          </p:nvSpPr>
          <p:spPr bwMode="auto">
            <a:xfrm>
              <a:off x="5622075" y="3238500"/>
              <a:ext cx="99825" cy="85650"/>
            </a:xfrm>
            <a:custGeom>
              <a:avLst/>
              <a:gdLst/>
              <a:ahLst/>
              <a:cxnLst/>
              <a:rect l="l" t="t" r="r" b="b"/>
              <a:pathLst>
                <a:path w="3993" h="3426" extrusionOk="0">
                  <a:moveTo>
                    <a:pt x="2273" y="1"/>
                  </a:moveTo>
                  <a:cubicBezTo>
                    <a:pt x="1854" y="1"/>
                    <a:pt x="1426" y="158"/>
                    <a:pt x="1077" y="510"/>
                  </a:cubicBezTo>
                  <a:cubicBezTo>
                    <a:pt x="1" y="1587"/>
                    <a:pt x="763" y="3425"/>
                    <a:pt x="2287" y="3425"/>
                  </a:cubicBezTo>
                  <a:cubicBezTo>
                    <a:pt x="3231" y="3425"/>
                    <a:pt x="3993" y="2663"/>
                    <a:pt x="3993" y="1720"/>
                  </a:cubicBezTo>
                  <a:cubicBezTo>
                    <a:pt x="3993" y="688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6" name="Google Shape;4227;p52"/>
            <p:cNvSpPr/>
            <p:nvPr/>
          </p:nvSpPr>
          <p:spPr bwMode="auto">
            <a:xfrm>
              <a:off x="5667149" y="3269075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4" y="1"/>
                  </a:moveTo>
                  <a:cubicBezTo>
                    <a:pt x="218" y="1"/>
                    <a:pt x="0" y="218"/>
                    <a:pt x="0" y="485"/>
                  </a:cubicBezTo>
                  <a:cubicBezTo>
                    <a:pt x="0" y="763"/>
                    <a:pt x="218" y="968"/>
                    <a:pt x="484" y="968"/>
                  </a:cubicBezTo>
                  <a:cubicBezTo>
                    <a:pt x="750" y="968"/>
                    <a:pt x="968" y="763"/>
                    <a:pt x="968" y="485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7" name="Google Shape;4228;p52"/>
            <p:cNvSpPr/>
            <p:nvPr/>
          </p:nvSpPr>
          <p:spPr bwMode="auto">
            <a:xfrm>
              <a:off x="5773600" y="3238399"/>
              <a:ext cx="99825" cy="85750"/>
            </a:xfrm>
            <a:custGeom>
              <a:avLst/>
              <a:gdLst/>
              <a:ahLst/>
              <a:cxnLst/>
              <a:rect l="l" t="t" r="r" b="b"/>
              <a:pathLst>
                <a:path w="3993" h="3430" extrusionOk="0">
                  <a:moveTo>
                    <a:pt x="2266" y="1"/>
                  </a:moveTo>
                  <a:cubicBezTo>
                    <a:pt x="1848" y="1"/>
                    <a:pt x="1423" y="156"/>
                    <a:pt x="1077" y="502"/>
                  </a:cubicBezTo>
                  <a:cubicBezTo>
                    <a:pt x="0" y="1578"/>
                    <a:pt x="762" y="3429"/>
                    <a:pt x="2287" y="3429"/>
                  </a:cubicBezTo>
                  <a:cubicBezTo>
                    <a:pt x="3230" y="3429"/>
                    <a:pt x="3992" y="2667"/>
                    <a:pt x="3992" y="1724"/>
                  </a:cubicBezTo>
                  <a:cubicBezTo>
                    <a:pt x="3992" y="690"/>
                    <a:pt x="3146" y="1"/>
                    <a:pt x="226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8" name="Google Shape;4229;p52"/>
            <p:cNvSpPr/>
            <p:nvPr/>
          </p:nvSpPr>
          <p:spPr bwMode="auto">
            <a:xfrm>
              <a:off x="5814425" y="3269375"/>
              <a:ext cx="28450" cy="24125"/>
            </a:xfrm>
            <a:custGeom>
              <a:avLst/>
              <a:gdLst/>
              <a:ahLst/>
              <a:cxnLst/>
              <a:rect l="l" t="t" r="r" b="b"/>
              <a:pathLst>
                <a:path w="1138" h="965" extrusionOk="0">
                  <a:moveTo>
                    <a:pt x="654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4" y="921"/>
                    <a:pt x="527" y="964"/>
                    <a:pt x="646" y="964"/>
                  </a:cubicBezTo>
                  <a:cubicBezTo>
                    <a:pt x="898" y="964"/>
                    <a:pt x="1138" y="772"/>
                    <a:pt x="1138" y="485"/>
                  </a:cubicBezTo>
                  <a:cubicBezTo>
                    <a:pt x="1138" y="206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9" name="Google Shape;4230;p52"/>
            <p:cNvSpPr/>
            <p:nvPr/>
          </p:nvSpPr>
          <p:spPr bwMode="auto">
            <a:xfrm>
              <a:off x="4861800" y="2144800"/>
              <a:ext cx="99825" cy="85800"/>
            </a:xfrm>
            <a:custGeom>
              <a:avLst/>
              <a:gdLst/>
              <a:ahLst/>
              <a:cxnLst/>
              <a:rect l="l" t="t" r="r" b="b"/>
              <a:pathLst>
                <a:path w="3993" h="3432" extrusionOk="0">
                  <a:moveTo>
                    <a:pt x="2273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1" y="1581"/>
                    <a:pt x="763" y="3431"/>
                    <a:pt x="2287" y="3431"/>
                  </a:cubicBezTo>
                  <a:cubicBezTo>
                    <a:pt x="3230" y="3431"/>
                    <a:pt x="3993" y="2657"/>
                    <a:pt x="3993" y="1714"/>
                  </a:cubicBezTo>
                  <a:cubicBezTo>
                    <a:pt x="3993" y="682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0" name="Google Shape;4231;p52"/>
            <p:cNvSpPr/>
            <p:nvPr/>
          </p:nvSpPr>
          <p:spPr bwMode="auto">
            <a:xfrm>
              <a:off x="4902625" y="2175525"/>
              <a:ext cx="28450" cy="24174"/>
            </a:xfrm>
            <a:custGeom>
              <a:avLst/>
              <a:gdLst/>
              <a:ahLst/>
              <a:cxnLst/>
              <a:rect l="l" t="t" r="r" b="b"/>
              <a:pathLst>
                <a:path w="1138" h="967" extrusionOk="0">
                  <a:moveTo>
                    <a:pt x="654" y="1"/>
                  </a:moveTo>
                  <a:cubicBezTo>
                    <a:pt x="218" y="1"/>
                    <a:pt x="1" y="521"/>
                    <a:pt x="315" y="823"/>
                  </a:cubicBezTo>
                  <a:cubicBezTo>
                    <a:pt x="414" y="922"/>
                    <a:pt x="536" y="967"/>
                    <a:pt x="656" y="967"/>
                  </a:cubicBezTo>
                  <a:cubicBezTo>
                    <a:pt x="902" y="967"/>
                    <a:pt x="1138" y="778"/>
                    <a:pt x="1138" y="485"/>
                  </a:cubicBezTo>
                  <a:cubicBezTo>
                    <a:pt x="1138" y="219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1" name="Google Shape;4232;p52"/>
            <p:cNvSpPr/>
            <p:nvPr/>
          </p:nvSpPr>
          <p:spPr bwMode="auto">
            <a:xfrm>
              <a:off x="4295075" y="2677125"/>
              <a:ext cx="99825" cy="85725"/>
            </a:xfrm>
            <a:custGeom>
              <a:avLst/>
              <a:gdLst/>
              <a:ahLst/>
              <a:cxnLst/>
              <a:rect l="l" t="t" r="r" b="b"/>
              <a:pathLst>
                <a:path w="3993" h="3429" extrusionOk="0">
                  <a:moveTo>
                    <a:pt x="2266" y="0"/>
                  </a:moveTo>
                  <a:cubicBezTo>
                    <a:pt x="1848" y="0"/>
                    <a:pt x="1423" y="155"/>
                    <a:pt x="1077" y="501"/>
                  </a:cubicBezTo>
                  <a:cubicBezTo>
                    <a:pt x="0" y="1578"/>
                    <a:pt x="762" y="3429"/>
                    <a:pt x="2287" y="3429"/>
                  </a:cubicBezTo>
                  <a:cubicBezTo>
                    <a:pt x="3230" y="3429"/>
                    <a:pt x="3992" y="2667"/>
                    <a:pt x="3992" y="1723"/>
                  </a:cubicBezTo>
                  <a:cubicBezTo>
                    <a:pt x="3992" y="689"/>
                    <a:pt x="3146" y="0"/>
                    <a:pt x="226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2" name="Google Shape;4233;p52"/>
            <p:cNvSpPr/>
            <p:nvPr/>
          </p:nvSpPr>
          <p:spPr bwMode="auto">
            <a:xfrm>
              <a:off x="4336200" y="2707800"/>
              <a:ext cx="28150" cy="24400"/>
            </a:xfrm>
            <a:custGeom>
              <a:avLst/>
              <a:gdLst/>
              <a:ahLst/>
              <a:cxnLst/>
              <a:rect l="l" t="t" r="r" b="b"/>
              <a:pathLst>
                <a:path w="1126" h="976" extrusionOk="0">
                  <a:moveTo>
                    <a:pt x="642" y="0"/>
                  </a:moveTo>
                  <a:cubicBezTo>
                    <a:pt x="218" y="12"/>
                    <a:pt x="0" y="520"/>
                    <a:pt x="303" y="835"/>
                  </a:cubicBezTo>
                  <a:cubicBezTo>
                    <a:pt x="400" y="932"/>
                    <a:pt x="520" y="976"/>
                    <a:pt x="638" y="976"/>
                  </a:cubicBezTo>
                  <a:cubicBezTo>
                    <a:pt x="886" y="976"/>
                    <a:pt x="1125" y="783"/>
                    <a:pt x="1125" y="496"/>
                  </a:cubicBezTo>
                  <a:cubicBezTo>
                    <a:pt x="1125" y="218"/>
                    <a:pt x="908" y="0"/>
                    <a:pt x="642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3" name="Google Shape;4234;p52"/>
            <p:cNvSpPr/>
            <p:nvPr/>
          </p:nvSpPr>
          <p:spPr bwMode="auto">
            <a:xfrm>
              <a:off x="4185900" y="2718475"/>
              <a:ext cx="99825" cy="85800"/>
            </a:xfrm>
            <a:custGeom>
              <a:avLst/>
              <a:gdLst/>
              <a:ahLst/>
              <a:cxnLst/>
              <a:rect l="l" t="t" r="r" b="b"/>
              <a:pathLst>
                <a:path w="3993" h="3432" extrusionOk="0">
                  <a:moveTo>
                    <a:pt x="2273" y="1"/>
                  </a:moveTo>
                  <a:cubicBezTo>
                    <a:pt x="1853" y="1"/>
                    <a:pt x="1425" y="156"/>
                    <a:pt x="1077" y="505"/>
                  </a:cubicBezTo>
                  <a:cubicBezTo>
                    <a:pt x="0" y="1581"/>
                    <a:pt x="762" y="3420"/>
                    <a:pt x="2287" y="3432"/>
                  </a:cubicBezTo>
                  <a:cubicBezTo>
                    <a:pt x="3230" y="3432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4" name="Google Shape;4235;p52"/>
            <p:cNvSpPr/>
            <p:nvPr/>
          </p:nvSpPr>
          <p:spPr bwMode="auto">
            <a:xfrm>
              <a:off x="4226725" y="2749500"/>
              <a:ext cx="28150" cy="24125"/>
            </a:xfrm>
            <a:custGeom>
              <a:avLst/>
              <a:gdLst/>
              <a:ahLst/>
              <a:cxnLst/>
              <a:rect l="l" t="t" r="r" b="b"/>
              <a:pathLst>
                <a:path w="1126" h="965" extrusionOk="0">
                  <a:moveTo>
                    <a:pt x="664" y="1"/>
                  </a:moveTo>
                  <a:cubicBezTo>
                    <a:pt x="656" y="1"/>
                    <a:pt x="649" y="1"/>
                    <a:pt x="641" y="1"/>
                  </a:cubicBezTo>
                  <a:cubicBezTo>
                    <a:pt x="218" y="1"/>
                    <a:pt x="0" y="522"/>
                    <a:pt x="303" y="824"/>
                  </a:cubicBezTo>
                  <a:cubicBezTo>
                    <a:pt x="400" y="921"/>
                    <a:pt x="520" y="965"/>
                    <a:pt x="638" y="965"/>
                  </a:cubicBezTo>
                  <a:cubicBezTo>
                    <a:pt x="886" y="965"/>
                    <a:pt x="1125" y="772"/>
                    <a:pt x="1125" y="485"/>
                  </a:cubicBezTo>
                  <a:cubicBezTo>
                    <a:pt x="1125" y="215"/>
                    <a:pt x="931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5" name="Google Shape;4236;p52"/>
            <p:cNvSpPr/>
            <p:nvPr/>
          </p:nvSpPr>
          <p:spPr bwMode="auto">
            <a:xfrm>
              <a:off x="5284575" y="2463225"/>
              <a:ext cx="99825" cy="85825"/>
            </a:xfrm>
            <a:custGeom>
              <a:avLst/>
              <a:gdLst/>
              <a:ahLst/>
              <a:cxnLst/>
              <a:rect l="l" t="t" r="r" b="b"/>
              <a:pathLst>
                <a:path w="3993" h="3433" extrusionOk="0">
                  <a:moveTo>
                    <a:pt x="2273" y="1"/>
                  </a:moveTo>
                  <a:cubicBezTo>
                    <a:pt x="1853" y="1"/>
                    <a:pt x="1426" y="157"/>
                    <a:pt x="1077" y="505"/>
                  </a:cubicBezTo>
                  <a:cubicBezTo>
                    <a:pt x="1" y="1582"/>
                    <a:pt x="763" y="3432"/>
                    <a:pt x="2287" y="3432"/>
                  </a:cubicBezTo>
                  <a:cubicBezTo>
                    <a:pt x="3231" y="3420"/>
                    <a:pt x="3993" y="2658"/>
                    <a:pt x="3993" y="1715"/>
                  </a:cubicBezTo>
                  <a:cubicBezTo>
                    <a:pt x="3993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6" name="Google Shape;4237;p52"/>
            <p:cNvSpPr/>
            <p:nvPr/>
          </p:nvSpPr>
          <p:spPr bwMode="auto">
            <a:xfrm>
              <a:off x="5329649" y="2493975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4" y="1"/>
                  </a:moveTo>
                  <a:cubicBezTo>
                    <a:pt x="218" y="1"/>
                    <a:pt x="0" y="218"/>
                    <a:pt x="0" y="485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5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7" name="Google Shape;4238;p52"/>
            <p:cNvSpPr/>
            <p:nvPr/>
          </p:nvSpPr>
          <p:spPr bwMode="auto">
            <a:xfrm>
              <a:off x="5140625" y="1833850"/>
              <a:ext cx="135225" cy="116100"/>
            </a:xfrm>
            <a:custGeom>
              <a:avLst/>
              <a:gdLst/>
              <a:ahLst/>
              <a:cxnLst/>
              <a:rect l="l" t="t" r="r" b="b"/>
              <a:pathLst>
                <a:path w="5409" h="4644" extrusionOk="0">
                  <a:moveTo>
                    <a:pt x="3085" y="1"/>
                  </a:moveTo>
                  <a:cubicBezTo>
                    <a:pt x="2516" y="1"/>
                    <a:pt x="1935" y="213"/>
                    <a:pt x="1465" y="688"/>
                  </a:cubicBezTo>
                  <a:cubicBezTo>
                    <a:pt x="1" y="2140"/>
                    <a:pt x="1029" y="4632"/>
                    <a:pt x="3098" y="4644"/>
                  </a:cubicBezTo>
                  <a:cubicBezTo>
                    <a:pt x="4380" y="4632"/>
                    <a:pt x="5408" y="3603"/>
                    <a:pt x="5408" y="2321"/>
                  </a:cubicBezTo>
                  <a:cubicBezTo>
                    <a:pt x="5408" y="923"/>
                    <a:pt x="4270" y="1"/>
                    <a:pt x="308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8" name="Google Shape;4239;p52"/>
            <p:cNvSpPr/>
            <p:nvPr/>
          </p:nvSpPr>
          <p:spPr bwMode="auto">
            <a:xfrm>
              <a:off x="5190825" y="1864650"/>
              <a:ext cx="54475" cy="54450"/>
            </a:xfrm>
            <a:custGeom>
              <a:avLst/>
              <a:gdLst/>
              <a:ahLst/>
              <a:cxnLst/>
              <a:rect l="l" t="t" r="r" b="b"/>
              <a:pathLst>
                <a:path w="2179" h="2178" extrusionOk="0">
                  <a:moveTo>
                    <a:pt x="1090" y="0"/>
                  </a:moveTo>
                  <a:cubicBezTo>
                    <a:pt x="485" y="0"/>
                    <a:pt x="1" y="484"/>
                    <a:pt x="1" y="1089"/>
                  </a:cubicBezTo>
                  <a:cubicBezTo>
                    <a:pt x="1" y="1694"/>
                    <a:pt x="485" y="2178"/>
                    <a:pt x="1090" y="2178"/>
                  </a:cubicBezTo>
                  <a:cubicBezTo>
                    <a:pt x="1694" y="2178"/>
                    <a:pt x="2178" y="1694"/>
                    <a:pt x="2178" y="1089"/>
                  </a:cubicBezTo>
                  <a:cubicBezTo>
                    <a:pt x="2178" y="484"/>
                    <a:pt x="1694" y="0"/>
                    <a:pt x="109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9" name="Google Shape;4240;p52"/>
            <p:cNvSpPr/>
            <p:nvPr/>
          </p:nvSpPr>
          <p:spPr bwMode="auto">
            <a:xfrm>
              <a:off x="5543150" y="1497350"/>
              <a:ext cx="127950" cy="109350"/>
            </a:xfrm>
            <a:custGeom>
              <a:avLst/>
              <a:gdLst/>
              <a:ahLst/>
              <a:cxnLst/>
              <a:rect l="l" t="t" r="r" b="b"/>
              <a:pathLst>
                <a:path w="5118" h="4374" extrusionOk="0">
                  <a:moveTo>
                    <a:pt x="2915" y="0"/>
                  </a:moveTo>
                  <a:cubicBezTo>
                    <a:pt x="2376" y="0"/>
                    <a:pt x="1827" y="201"/>
                    <a:pt x="1380" y="648"/>
                  </a:cubicBezTo>
                  <a:cubicBezTo>
                    <a:pt x="1" y="2015"/>
                    <a:pt x="980" y="4374"/>
                    <a:pt x="2928" y="4374"/>
                  </a:cubicBezTo>
                  <a:cubicBezTo>
                    <a:pt x="4126" y="4374"/>
                    <a:pt x="5105" y="3394"/>
                    <a:pt x="5118" y="2184"/>
                  </a:cubicBezTo>
                  <a:cubicBezTo>
                    <a:pt x="5109" y="869"/>
                    <a:pt x="4036" y="0"/>
                    <a:pt x="291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0" name="Google Shape;4241;p52"/>
            <p:cNvSpPr/>
            <p:nvPr/>
          </p:nvSpPr>
          <p:spPr bwMode="auto">
            <a:xfrm>
              <a:off x="5592150" y="1528050"/>
              <a:ext cx="48100" cy="48125"/>
            </a:xfrm>
            <a:custGeom>
              <a:avLst/>
              <a:gdLst/>
              <a:ahLst/>
              <a:cxnLst/>
              <a:rect l="l" t="t" r="r" b="b"/>
              <a:pathLst>
                <a:path w="1924" h="1925" extrusionOk="0">
                  <a:moveTo>
                    <a:pt x="968" y="1"/>
                  </a:moveTo>
                  <a:cubicBezTo>
                    <a:pt x="436" y="1"/>
                    <a:pt x="0" y="436"/>
                    <a:pt x="0" y="956"/>
                  </a:cubicBezTo>
                  <a:cubicBezTo>
                    <a:pt x="0" y="1489"/>
                    <a:pt x="436" y="1924"/>
                    <a:pt x="968" y="1924"/>
                  </a:cubicBezTo>
                  <a:cubicBezTo>
                    <a:pt x="1500" y="1924"/>
                    <a:pt x="1924" y="1489"/>
                    <a:pt x="1924" y="956"/>
                  </a:cubicBezTo>
                  <a:cubicBezTo>
                    <a:pt x="1924" y="436"/>
                    <a:pt x="1500" y="1"/>
                    <a:pt x="96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1" name="Google Shape;4242;p52"/>
            <p:cNvSpPr/>
            <p:nvPr/>
          </p:nvSpPr>
          <p:spPr bwMode="auto">
            <a:xfrm>
              <a:off x="5727925" y="2045500"/>
              <a:ext cx="158500" cy="135800"/>
            </a:xfrm>
            <a:custGeom>
              <a:avLst/>
              <a:gdLst/>
              <a:ahLst/>
              <a:cxnLst/>
              <a:rect l="l" t="t" r="r" b="b"/>
              <a:pathLst>
                <a:path w="6340" h="5432" extrusionOk="0">
                  <a:moveTo>
                    <a:pt x="3602" y="1"/>
                  </a:moveTo>
                  <a:cubicBezTo>
                    <a:pt x="2936" y="1"/>
                    <a:pt x="2257" y="248"/>
                    <a:pt x="1706" y="799"/>
                  </a:cubicBezTo>
                  <a:cubicBezTo>
                    <a:pt x="1" y="2504"/>
                    <a:pt x="1210" y="5432"/>
                    <a:pt x="3630" y="5432"/>
                  </a:cubicBezTo>
                  <a:cubicBezTo>
                    <a:pt x="5118" y="5432"/>
                    <a:pt x="6339" y="4222"/>
                    <a:pt x="6339" y="2722"/>
                  </a:cubicBezTo>
                  <a:cubicBezTo>
                    <a:pt x="6339" y="1084"/>
                    <a:pt x="4998" y="1"/>
                    <a:pt x="360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2" name="Google Shape;4243;p52"/>
            <p:cNvSpPr/>
            <p:nvPr/>
          </p:nvSpPr>
          <p:spPr bwMode="auto">
            <a:xfrm>
              <a:off x="5768750" y="2076350"/>
              <a:ext cx="86825" cy="74400"/>
            </a:xfrm>
            <a:custGeom>
              <a:avLst/>
              <a:gdLst/>
              <a:ahLst/>
              <a:cxnLst/>
              <a:rect l="l" t="t" r="r" b="b"/>
              <a:pathLst>
                <a:path w="3473" h="2976" extrusionOk="0">
                  <a:moveTo>
                    <a:pt x="1985" y="0"/>
                  </a:moveTo>
                  <a:cubicBezTo>
                    <a:pt x="666" y="0"/>
                    <a:pt x="1" y="1597"/>
                    <a:pt x="944" y="2540"/>
                  </a:cubicBezTo>
                  <a:cubicBezTo>
                    <a:pt x="1245" y="2841"/>
                    <a:pt x="1614" y="2975"/>
                    <a:pt x="1977" y="2975"/>
                  </a:cubicBezTo>
                  <a:cubicBezTo>
                    <a:pt x="2739" y="2975"/>
                    <a:pt x="3473" y="2381"/>
                    <a:pt x="3473" y="1488"/>
                  </a:cubicBezTo>
                  <a:cubicBezTo>
                    <a:pt x="3473" y="665"/>
                    <a:pt x="2807" y="0"/>
                    <a:pt x="198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3" name="Google Shape;4244;p52"/>
            <p:cNvSpPr/>
            <p:nvPr/>
          </p:nvSpPr>
          <p:spPr bwMode="auto">
            <a:xfrm>
              <a:off x="5610000" y="2765350"/>
              <a:ext cx="99800" cy="85500"/>
            </a:xfrm>
            <a:custGeom>
              <a:avLst/>
              <a:gdLst/>
              <a:ahLst/>
              <a:cxnLst/>
              <a:rect l="l" t="t" r="r" b="b"/>
              <a:pathLst>
                <a:path w="3992" h="3420" extrusionOk="0">
                  <a:moveTo>
                    <a:pt x="2272" y="1"/>
                  </a:moveTo>
                  <a:cubicBezTo>
                    <a:pt x="1853" y="1"/>
                    <a:pt x="1425" y="156"/>
                    <a:pt x="1077" y="505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4" name="Google Shape;4245;p52"/>
            <p:cNvSpPr/>
            <p:nvPr/>
          </p:nvSpPr>
          <p:spPr bwMode="auto">
            <a:xfrm>
              <a:off x="5655050" y="27961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5" name="Google Shape;4246;p52"/>
            <p:cNvSpPr/>
            <p:nvPr/>
          </p:nvSpPr>
          <p:spPr bwMode="auto">
            <a:xfrm>
              <a:off x="5773600" y="2997000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7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6" name="Google Shape;4247;p52"/>
            <p:cNvSpPr/>
            <p:nvPr/>
          </p:nvSpPr>
          <p:spPr bwMode="auto">
            <a:xfrm>
              <a:off x="5814425" y="3027750"/>
              <a:ext cx="28450" cy="24174"/>
            </a:xfrm>
            <a:custGeom>
              <a:avLst/>
              <a:gdLst/>
              <a:ahLst/>
              <a:cxnLst/>
              <a:rect l="l" t="t" r="r" b="b"/>
              <a:pathLst>
                <a:path w="1138" h="967" extrusionOk="0">
                  <a:moveTo>
                    <a:pt x="654" y="0"/>
                  </a:moveTo>
                  <a:cubicBezTo>
                    <a:pt x="218" y="0"/>
                    <a:pt x="0" y="521"/>
                    <a:pt x="303" y="823"/>
                  </a:cubicBezTo>
                  <a:cubicBezTo>
                    <a:pt x="402" y="922"/>
                    <a:pt x="525" y="966"/>
                    <a:pt x="646" y="966"/>
                  </a:cubicBezTo>
                  <a:cubicBezTo>
                    <a:pt x="896" y="966"/>
                    <a:pt x="1138" y="777"/>
                    <a:pt x="1138" y="484"/>
                  </a:cubicBezTo>
                  <a:cubicBezTo>
                    <a:pt x="1138" y="218"/>
                    <a:pt x="920" y="0"/>
                    <a:pt x="65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7" name="Google Shape;4248;p52"/>
            <p:cNvSpPr/>
            <p:nvPr/>
          </p:nvSpPr>
          <p:spPr bwMode="auto">
            <a:xfrm>
              <a:off x="6082975" y="2753250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7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8" name="Google Shape;4249;p52"/>
            <p:cNvSpPr/>
            <p:nvPr/>
          </p:nvSpPr>
          <p:spPr bwMode="auto">
            <a:xfrm>
              <a:off x="6128025" y="27840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5" y="0"/>
                  </a:moveTo>
                  <a:cubicBezTo>
                    <a:pt x="219" y="0"/>
                    <a:pt x="1" y="218"/>
                    <a:pt x="1" y="484"/>
                  </a:cubicBezTo>
                  <a:cubicBezTo>
                    <a:pt x="1" y="750"/>
                    <a:pt x="219" y="968"/>
                    <a:pt x="485" y="968"/>
                  </a:cubicBezTo>
                  <a:cubicBezTo>
                    <a:pt x="751" y="968"/>
                    <a:pt x="969" y="750"/>
                    <a:pt x="969" y="484"/>
                  </a:cubicBezTo>
                  <a:cubicBezTo>
                    <a:pt x="969" y="218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9" name="Google Shape;4250;p52"/>
            <p:cNvSpPr/>
            <p:nvPr/>
          </p:nvSpPr>
          <p:spPr bwMode="auto">
            <a:xfrm>
              <a:off x="5998300" y="2508600"/>
              <a:ext cx="100125" cy="85800"/>
            </a:xfrm>
            <a:custGeom>
              <a:avLst/>
              <a:gdLst/>
              <a:ahLst/>
              <a:cxnLst/>
              <a:rect l="l" t="t" r="r" b="b"/>
              <a:pathLst>
                <a:path w="4005" h="3432" extrusionOk="0">
                  <a:moveTo>
                    <a:pt x="2285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32"/>
                    <a:pt x="2299" y="3432"/>
                  </a:cubicBezTo>
                  <a:cubicBezTo>
                    <a:pt x="3242" y="3432"/>
                    <a:pt x="4004" y="2658"/>
                    <a:pt x="4004" y="1714"/>
                  </a:cubicBezTo>
                  <a:cubicBezTo>
                    <a:pt x="4004" y="683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0" name="Google Shape;4251;p52"/>
            <p:cNvSpPr/>
            <p:nvPr/>
          </p:nvSpPr>
          <p:spPr bwMode="auto">
            <a:xfrm>
              <a:off x="6043650" y="2539650"/>
              <a:ext cx="23925" cy="23900"/>
            </a:xfrm>
            <a:custGeom>
              <a:avLst/>
              <a:gdLst/>
              <a:ahLst/>
              <a:cxnLst/>
              <a:rect l="l" t="t" r="r" b="b"/>
              <a:pathLst>
                <a:path w="957" h="956" extrusionOk="0">
                  <a:moveTo>
                    <a:pt x="485" y="0"/>
                  </a:moveTo>
                  <a:cubicBezTo>
                    <a:pt x="206" y="0"/>
                    <a:pt x="1" y="206"/>
                    <a:pt x="1" y="472"/>
                  </a:cubicBezTo>
                  <a:cubicBezTo>
                    <a:pt x="1" y="738"/>
                    <a:pt x="206" y="956"/>
                    <a:pt x="485" y="956"/>
                  </a:cubicBezTo>
                  <a:cubicBezTo>
                    <a:pt x="751" y="956"/>
                    <a:pt x="956" y="738"/>
                    <a:pt x="956" y="472"/>
                  </a:cubicBezTo>
                  <a:cubicBezTo>
                    <a:pt x="956" y="206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1" name="Google Shape;4252;p52"/>
            <p:cNvSpPr/>
            <p:nvPr/>
          </p:nvSpPr>
          <p:spPr bwMode="auto">
            <a:xfrm>
              <a:off x="6210900" y="4116850"/>
              <a:ext cx="99825" cy="85525"/>
            </a:xfrm>
            <a:custGeom>
              <a:avLst/>
              <a:gdLst/>
              <a:ahLst/>
              <a:cxnLst/>
              <a:rect l="l" t="t" r="r" b="b"/>
              <a:pathLst>
                <a:path w="3993" h="3421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2"/>
                    <a:pt x="762" y="3420"/>
                    <a:pt x="2287" y="3420"/>
                  </a:cubicBezTo>
                  <a:cubicBezTo>
                    <a:pt x="3230" y="3420"/>
                    <a:pt x="3992" y="2658"/>
                    <a:pt x="3992" y="1715"/>
                  </a:cubicBezTo>
                  <a:cubicBezTo>
                    <a:pt x="3992" y="683"/>
                    <a:pt x="3150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2" name="Google Shape;4253;p52"/>
            <p:cNvSpPr/>
            <p:nvPr/>
          </p:nvSpPr>
          <p:spPr bwMode="auto">
            <a:xfrm>
              <a:off x="6255950" y="41476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5" y="1"/>
                  </a:moveTo>
                  <a:cubicBezTo>
                    <a:pt x="218" y="1"/>
                    <a:pt x="1" y="218"/>
                    <a:pt x="1" y="485"/>
                  </a:cubicBezTo>
                  <a:cubicBezTo>
                    <a:pt x="1" y="751"/>
                    <a:pt x="218" y="968"/>
                    <a:pt x="485" y="968"/>
                  </a:cubicBezTo>
                  <a:cubicBezTo>
                    <a:pt x="751" y="968"/>
                    <a:pt x="968" y="751"/>
                    <a:pt x="968" y="485"/>
                  </a:cubicBezTo>
                  <a:cubicBezTo>
                    <a:pt x="968" y="218"/>
                    <a:pt x="751" y="1"/>
                    <a:pt x="48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3" name="Google Shape;4254;p52"/>
            <p:cNvSpPr/>
            <p:nvPr/>
          </p:nvSpPr>
          <p:spPr bwMode="auto">
            <a:xfrm>
              <a:off x="6540225" y="428167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extrusionOk="0">
                  <a:moveTo>
                    <a:pt x="2276" y="1"/>
                  </a:moveTo>
                  <a:cubicBezTo>
                    <a:pt x="1855" y="1"/>
                    <a:pt x="1425" y="156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4005" y="2658"/>
                    <a:pt x="4005" y="1714"/>
                  </a:cubicBezTo>
                  <a:cubicBezTo>
                    <a:pt x="4005" y="683"/>
                    <a:pt x="3157" y="1"/>
                    <a:pt x="227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4" name="Google Shape;4255;p52"/>
            <p:cNvSpPr/>
            <p:nvPr/>
          </p:nvSpPr>
          <p:spPr bwMode="auto">
            <a:xfrm>
              <a:off x="6585300" y="4312425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5" name="Google Shape;4256;p52"/>
            <p:cNvSpPr/>
            <p:nvPr/>
          </p:nvSpPr>
          <p:spPr bwMode="auto">
            <a:xfrm>
              <a:off x="6201225" y="2037025"/>
              <a:ext cx="85300" cy="85600"/>
            </a:xfrm>
            <a:custGeom>
              <a:avLst/>
              <a:gdLst/>
              <a:ahLst/>
              <a:cxnLst/>
              <a:rect l="l" t="t" r="r" b="b"/>
              <a:pathLst>
                <a:path w="3412" h="3424" extrusionOk="0">
                  <a:moveTo>
                    <a:pt x="1706" y="1"/>
                  </a:moveTo>
                  <a:cubicBezTo>
                    <a:pt x="762" y="1"/>
                    <a:pt x="0" y="775"/>
                    <a:pt x="0" y="1718"/>
                  </a:cubicBezTo>
                  <a:cubicBezTo>
                    <a:pt x="0" y="2662"/>
                    <a:pt x="762" y="3424"/>
                    <a:pt x="1706" y="3424"/>
                  </a:cubicBezTo>
                  <a:cubicBezTo>
                    <a:pt x="2649" y="3424"/>
                    <a:pt x="3411" y="2662"/>
                    <a:pt x="3411" y="1718"/>
                  </a:cubicBezTo>
                  <a:cubicBezTo>
                    <a:pt x="3411" y="775"/>
                    <a:pt x="2649" y="1"/>
                    <a:pt x="170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6" name="Google Shape;4257;p52"/>
            <p:cNvSpPr/>
            <p:nvPr/>
          </p:nvSpPr>
          <p:spPr bwMode="auto">
            <a:xfrm>
              <a:off x="6231750" y="2067875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5" y="0"/>
                  </a:moveTo>
                  <a:cubicBezTo>
                    <a:pt x="219" y="0"/>
                    <a:pt x="1" y="218"/>
                    <a:pt x="1" y="484"/>
                  </a:cubicBezTo>
                  <a:cubicBezTo>
                    <a:pt x="1" y="750"/>
                    <a:pt x="219" y="968"/>
                    <a:pt x="485" y="968"/>
                  </a:cubicBezTo>
                  <a:cubicBezTo>
                    <a:pt x="751" y="968"/>
                    <a:pt x="969" y="750"/>
                    <a:pt x="969" y="484"/>
                  </a:cubicBezTo>
                  <a:cubicBezTo>
                    <a:pt x="969" y="218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7" name="Google Shape;4258;p52"/>
            <p:cNvSpPr/>
            <p:nvPr/>
          </p:nvSpPr>
          <p:spPr bwMode="auto">
            <a:xfrm>
              <a:off x="6481875" y="2061324"/>
              <a:ext cx="99800" cy="85500"/>
            </a:xfrm>
            <a:custGeom>
              <a:avLst/>
              <a:gdLst/>
              <a:ahLst/>
              <a:cxnLst/>
              <a:rect l="l" t="t" r="r" b="b"/>
              <a:pathLst>
                <a:path w="3992" h="3420" extrusionOk="0">
                  <a:moveTo>
                    <a:pt x="2272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0"/>
                    <a:pt x="2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8" name="Google Shape;4259;p52"/>
            <p:cNvSpPr/>
            <p:nvPr/>
          </p:nvSpPr>
          <p:spPr bwMode="auto">
            <a:xfrm>
              <a:off x="6526925" y="2092075"/>
              <a:ext cx="24225" cy="24200"/>
            </a:xfrm>
            <a:custGeom>
              <a:avLst/>
              <a:gdLst/>
              <a:ahLst/>
              <a:cxnLst/>
              <a:rect l="l" t="t" r="r" b="b"/>
              <a:pathLst>
                <a:path w="969" h="968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9" name="Google Shape;4260;p52"/>
            <p:cNvSpPr/>
            <p:nvPr/>
          </p:nvSpPr>
          <p:spPr bwMode="auto">
            <a:xfrm>
              <a:off x="6385100" y="2025025"/>
              <a:ext cx="99800" cy="85525"/>
            </a:xfrm>
            <a:custGeom>
              <a:avLst/>
              <a:gdLst/>
              <a:ahLst/>
              <a:cxnLst/>
              <a:rect l="l" t="t" r="r" b="b"/>
              <a:pathLst>
                <a:path w="3992" h="3421" extrusionOk="0">
                  <a:moveTo>
                    <a:pt x="2272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0" name="Google Shape;4261;p52"/>
            <p:cNvSpPr/>
            <p:nvPr/>
          </p:nvSpPr>
          <p:spPr bwMode="auto">
            <a:xfrm>
              <a:off x="6425925" y="2055775"/>
              <a:ext cx="28450" cy="24100"/>
            </a:xfrm>
            <a:custGeom>
              <a:avLst/>
              <a:gdLst/>
              <a:ahLst/>
              <a:cxnLst/>
              <a:rect l="l" t="t" r="r" b="b"/>
              <a:pathLst>
                <a:path w="1138" h="964" extrusionOk="0">
                  <a:moveTo>
                    <a:pt x="653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4" y="921"/>
                    <a:pt x="526" y="964"/>
                    <a:pt x="646" y="964"/>
                  </a:cubicBezTo>
                  <a:cubicBezTo>
                    <a:pt x="898" y="964"/>
                    <a:pt x="1137" y="771"/>
                    <a:pt x="1137" y="484"/>
                  </a:cubicBezTo>
                  <a:cubicBezTo>
                    <a:pt x="1137" y="218"/>
                    <a:pt x="919" y="1"/>
                    <a:pt x="65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1" name="Google Shape;4262;p52"/>
            <p:cNvSpPr/>
            <p:nvPr/>
          </p:nvSpPr>
          <p:spPr bwMode="auto">
            <a:xfrm>
              <a:off x="6629150" y="1530150"/>
              <a:ext cx="100125" cy="85625"/>
            </a:xfrm>
            <a:custGeom>
              <a:avLst/>
              <a:gdLst/>
              <a:ahLst/>
              <a:cxnLst/>
              <a:rect l="l" t="t" r="r" b="b"/>
              <a:pathLst>
                <a:path w="4005" h="3425" extrusionOk="0">
                  <a:moveTo>
                    <a:pt x="2285" y="0"/>
                  </a:moveTo>
                  <a:cubicBezTo>
                    <a:pt x="1865" y="0"/>
                    <a:pt x="1437" y="157"/>
                    <a:pt x="1089" y="509"/>
                  </a:cubicBezTo>
                  <a:cubicBezTo>
                    <a:pt x="0" y="1586"/>
                    <a:pt x="774" y="3425"/>
                    <a:pt x="2299" y="3425"/>
                  </a:cubicBezTo>
                  <a:cubicBezTo>
                    <a:pt x="3242" y="3425"/>
                    <a:pt x="4004" y="2663"/>
                    <a:pt x="4004" y="1719"/>
                  </a:cubicBezTo>
                  <a:cubicBezTo>
                    <a:pt x="4004" y="688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2" name="Google Shape;4263;p52"/>
            <p:cNvSpPr/>
            <p:nvPr/>
          </p:nvSpPr>
          <p:spPr bwMode="auto">
            <a:xfrm>
              <a:off x="6670275" y="1561000"/>
              <a:ext cx="28450" cy="24125"/>
            </a:xfrm>
            <a:custGeom>
              <a:avLst/>
              <a:gdLst/>
              <a:ahLst/>
              <a:cxnLst/>
              <a:rect l="l" t="t" r="r" b="b"/>
              <a:pathLst>
                <a:path w="1138" h="965" extrusionOk="0">
                  <a:moveTo>
                    <a:pt x="675" y="1"/>
                  </a:moveTo>
                  <a:cubicBezTo>
                    <a:pt x="668" y="1"/>
                    <a:pt x="661" y="1"/>
                    <a:pt x="654" y="1"/>
                  </a:cubicBezTo>
                  <a:cubicBezTo>
                    <a:pt x="218" y="1"/>
                    <a:pt x="0" y="509"/>
                    <a:pt x="303" y="824"/>
                  </a:cubicBezTo>
                  <a:cubicBezTo>
                    <a:pt x="404" y="921"/>
                    <a:pt x="525" y="965"/>
                    <a:pt x="644" y="965"/>
                  </a:cubicBezTo>
                  <a:cubicBezTo>
                    <a:pt x="893" y="965"/>
                    <a:pt x="1129" y="772"/>
                    <a:pt x="1137" y="485"/>
                  </a:cubicBezTo>
                  <a:cubicBezTo>
                    <a:pt x="1137" y="214"/>
                    <a:pt x="931" y="1"/>
                    <a:pt x="67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3" name="Google Shape;4264;p52"/>
            <p:cNvSpPr/>
            <p:nvPr/>
          </p:nvSpPr>
          <p:spPr bwMode="auto">
            <a:xfrm>
              <a:off x="4161400" y="212422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extrusionOk="0">
                  <a:moveTo>
                    <a:pt x="2285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5" y="3420"/>
                    <a:pt x="2299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4" name="Google Shape;4265;p52"/>
            <p:cNvSpPr/>
            <p:nvPr/>
          </p:nvSpPr>
          <p:spPr bwMode="auto">
            <a:xfrm>
              <a:off x="4202525" y="2154975"/>
              <a:ext cx="28450" cy="24174"/>
            </a:xfrm>
            <a:custGeom>
              <a:avLst/>
              <a:gdLst/>
              <a:ahLst/>
              <a:cxnLst/>
              <a:rect l="l" t="t" r="r" b="b"/>
              <a:pathLst>
                <a:path w="1138" h="967" extrusionOk="0">
                  <a:moveTo>
                    <a:pt x="654" y="0"/>
                  </a:moveTo>
                  <a:cubicBezTo>
                    <a:pt x="218" y="0"/>
                    <a:pt x="1" y="520"/>
                    <a:pt x="303" y="823"/>
                  </a:cubicBezTo>
                  <a:cubicBezTo>
                    <a:pt x="402" y="922"/>
                    <a:pt x="524" y="966"/>
                    <a:pt x="644" y="966"/>
                  </a:cubicBezTo>
                  <a:cubicBezTo>
                    <a:pt x="891" y="966"/>
                    <a:pt x="1130" y="777"/>
                    <a:pt x="1138" y="484"/>
                  </a:cubicBezTo>
                  <a:cubicBezTo>
                    <a:pt x="1138" y="218"/>
                    <a:pt x="920" y="0"/>
                    <a:pt x="65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5" name="Google Shape;4266;p52"/>
            <p:cNvSpPr/>
            <p:nvPr/>
          </p:nvSpPr>
          <p:spPr bwMode="auto">
            <a:xfrm>
              <a:off x="4364625" y="2374625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extrusionOk="0">
                  <a:moveTo>
                    <a:pt x="2273" y="1"/>
                  </a:moveTo>
                  <a:cubicBezTo>
                    <a:pt x="1853" y="1"/>
                    <a:pt x="1425" y="156"/>
                    <a:pt x="1077" y="505"/>
                  </a:cubicBezTo>
                  <a:cubicBezTo>
                    <a:pt x="0" y="1581"/>
                    <a:pt x="763" y="3420"/>
                    <a:pt x="2287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6" name="Google Shape;4267;p52"/>
            <p:cNvSpPr/>
            <p:nvPr/>
          </p:nvSpPr>
          <p:spPr bwMode="auto">
            <a:xfrm>
              <a:off x="4405450" y="2405375"/>
              <a:ext cx="28450" cy="24174"/>
            </a:xfrm>
            <a:custGeom>
              <a:avLst/>
              <a:gdLst/>
              <a:ahLst/>
              <a:cxnLst/>
              <a:rect l="l" t="t" r="r" b="b"/>
              <a:pathLst>
                <a:path w="1138" h="967" extrusionOk="0">
                  <a:moveTo>
                    <a:pt x="654" y="0"/>
                  </a:moveTo>
                  <a:cubicBezTo>
                    <a:pt x="218" y="0"/>
                    <a:pt x="1" y="521"/>
                    <a:pt x="303" y="823"/>
                  </a:cubicBezTo>
                  <a:cubicBezTo>
                    <a:pt x="402" y="922"/>
                    <a:pt x="524" y="966"/>
                    <a:pt x="644" y="966"/>
                  </a:cubicBezTo>
                  <a:cubicBezTo>
                    <a:pt x="891" y="966"/>
                    <a:pt x="1130" y="777"/>
                    <a:pt x="1138" y="484"/>
                  </a:cubicBezTo>
                  <a:cubicBezTo>
                    <a:pt x="1138" y="218"/>
                    <a:pt x="920" y="0"/>
                    <a:pt x="65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7" name="Google Shape;4268;p52"/>
            <p:cNvSpPr/>
            <p:nvPr/>
          </p:nvSpPr>
          <p:spPr bwMode="auto">
            <a:xfrm>
              <a:off x="4314425" y="2463225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extrusionOk="0">
                  <a:moveTo>
                    <a:pt x="2276" y="1"/>
                  </a:moveTo>
                  <a:cubicBezTo>
                    <a:pt x="1854" y="1"/>
                    <a:pt x="1425" y="157"/>
                    <a:pt x="1077" y="505"/>
                  </a:cubicBezTo>
                  <a:cubicBezTo>
                    <a:pt x="0" y="1582"/>
                    <a:pt x="763" y="3432"/>
                    <a:pt x="2287" y="3432"/>
                  </a:cubicBezTo>
                  <a:cubicBezTo>
                    <a:pt x="3230" y="3420"/>
                    <a:pt x="4004" y="2658"/>
                    <a:pt x="4004" y="1715"/>
                  </a:cubicBezTo>
                  <a:cubicBezTo>
                    <a:pt x="4004" y="683"/>
                    <a:pt x="3157" y="1"/>
                    <a:pt x="227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8" name="Google Shape;4269;p52"/>
            <p:cNvSpPr/>
            <p:nvPr/>
          </p:nvSpPr>
          <p:spPr bwMode="auto">
            <a:xfrm>
              <a:off x="4355550" y="2493975"/>
              <a:ext cx="28450" cy="24325"/>
            </a:xfrm>
            <a:custGeom>
              <a:avLst/>
              <a:gdLst/>
              <a:ahLst/>
              <a:cxnLst/>
              <a:rect l="l" t="t" r="r" b="b"/>
              <a:pathLst>
                <a:path w="1138" h="973" extrusionOk="0">
                  <a:moveTo>
                    <a:pt x="642" y="1"/>
                  </a:moveTo>
                  <a:cubicBezTo>
                    <a:pt x="218" y="1"/>
                    <a:pt x="1" y="521"/>
                    <a:pt x="303" y="823"/>
                  </a:cubicBezTo>
                  <a:cubicBezTo>
                    <a:pt x="402" y="926"/>
                    <a:pt x="524" y="972"/>
                    <a:pt x="644" y="972"/>
                  </a:cubicBezTo>
                  <a:cubicBezTo>
                    <a:pt x="891" y="972"/>
                    <a:pt x="1130" y="778"/>
                    <a:pt x="1138" y="485"/>
                  </a:cubicBezTo>
                  <a:cubicBezTo>
                    <a:pt x="1138" y="218"/>
                    <a:pt x="920" y="1"/>
                    <a:pt x="64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9" name="Google Shape;4270;p52"/>
            <p:cNvSpPr/>
            <p:nvPr/>
          </p:nvSpPr>
          <p:spPr bwMode="auto">
            <a:xfrm>
              <a:off x="4189525" y="2537524"/>
              <a:ext cx="51724" cy="51450"/>
            </a:xfrm>
            <a:custGeom>
              <a:avLst/>
              <a:gdLst/>
              <a:ahLst/>
              <a:cxnLst/>
              <a:rect l="l" t="t" r="r" b="b"/>
              <a:pathLst>
                <a:path w="2069" h="2058" extrusionOk="0">
                  <a:moveTo>
                    <a:pt x="1029" y="1"/>
                  </a:moveTo>
                  <a:cubicBezTo>
                    <a:pt x="460" y="1"/>
                    <a:pt x="0" y="460"/>
                    <a:pt x="0" y="1029"/>
                  </a:cubicBezTo>
                  <a:cubicBezTo>
                    <a:pt x="0" y="1597"/>
                    <a:pt x="460" y="2057"/>
                    <a:pt x="1029" y="2057"/>
                  </a:cubicBezTo>
                  <a:cubicBezTo>
                    <a:pt x="1609" y="2057"/>
                    <a:pt x="2069" y="1597"/>
                    <a:pt x="2069" y="1029"/>
                  </a:cubicBezTo>
                  <a:cubicBezTo>
                    <a:pt x="2069" y="460"/>
                    <a:pt x="1609" y="1"/>
                    <a:pt x="102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0" name="Google Shape;4271;p52"/>
            <p:cNvSpPr/>
            <p:nvPr/>
          </p:nvSpPr>
          <p:spPr bwMode="auto">
            <a:xfrm>
              <a:off x="4207975" y="2555975"/>
              <a:ext cx="14850" cy="14550"/>
            </a:xfrm>
            <a:custGeom>
              <a:avLst/>
              <a:gdLst/>
              <a:ahLst/>
              <a:cxnLst/>
              <a:rect l="l" t="t" r="r" b="b"/>
              <a:pathLst>
                <a:path w="594" h="582" extrusionOk="0">
                  <a:moveTo>
                    <a:pt x="291" y="1"/>
                  </a:moveTo>
                  <a:cubicBezTo>
                    <a:pt x="133" y="1"/>
                    <a:pt x="0" y="134"/>
                    <a:pt x="0" y="291"/>
                  </a:cubicBezTo>
                  <a:cubicBezTo>
                    <a:pt x="0" y="460"/>
                    <a:pt x="133" y="581"/>
                    <a:pt x="291" y="581"/>
                  </a:cubicBezTo>
                  <a:cubicBezTo>
                    <a:pt x="460" y="581"/>
                    <a:pt x="593" y="460"/>
                    <a:pt x="593" y="291"/>
                  </a:cubicBezTo>
                  <a:cubicBezTo>
                    <a:pt x="593" y="134"/>
                    <a:pt x="460" y="1"/>
                    <a:pt x="29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1" name="Google Shape;4272;p52"/>
            <p:cNvSpPr/>
            <p:nvPr/>
          </p:nvSpPr>
          <p:spPr bwMode="auto">
            <a:xfrm>
              <a:off x="3822075" y="241092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extrusionOk="0">
                  <a:moveTo>
                    <a:pt x="2276" y="0"/>
                  </a:moveTo>
                  <a:cubicBezTo>
                    <a:pt x="1855" y="0"/>
                    <a:pt x="1426" y="156"/>
                    <a:pt x="1077" y="504"/>
                  </a:cubicBezTo>
                  <a:cubicBezTo>
                    <a:pt x="1" y="1581"/>
                    <a:pt x="763" y="3419"/>
                    <a:pt x="2287" y="3419"/>
                  </a:cubicBezTo>
                  <a:cubicBezTo>
                    <a:pt x="3231" y="3419"/>
                    <a:pt x="3993" y="2657"/>
                    <a:pt x="4005" y="1714"/>
                  </a:cubicBezTo>
                  <a:cubicBezTo>
                    <a:pt x="4005" y="683"/>
                    <a:pt x="3158" y="0"/>
                    <a:pt x="227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2" name="Google Shape;4273;p52"/>
            <p:cNvSpPr/>
            <p:nvPr/>
          </p:nvSpPr>
          <p:spPr bwMode="auto">
            <a:xfrm>
              <a:off x="3863225" y="2441650"/>
              <a:ext cx="28150" cy="24125"/>
            </a:xfrm>
            <a:custGeom>
              <a:avLst/>
              <a:gdLst/>
              <a:ahLst/>
              <a:cxnLst/>
              <a:rect l="l" t="t" r="r" b="b"/>
              <a:pathLst>
                <a:path w="1126" h="965" extrusionOk="0">
                  <a:moveTo>
                    <a:pt x="641" y="1"/>
                  </a:moveTo>
                  <a:cubicBezTo>
                    <a:pt x="206" y="1"/>
                    <a:pt x="0" y="521"/>
                    <a:pt x="302" y="824"/>
                  </a:cubicBezTo>
                  <a:cubicBezTo>
                    <a:pt x="400" y="921"/>
                    <a:pt x="520" y="964"/>
                    <a:pt x="638" y="964"/>
                  </a:cubicBezTo>
                  <a:cubicBezTo>
                    <a:pt x="886" y="964"/>
                    <a:pt x="1125" y="772"/>
                    <a:pt x="1125" y="485"/>
                  </a:cubicBezTo>
                  <a:cubicBezTo>
                    <a:pt x="1125" y="219"/>
                    <a:pt x="907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3" name="Google Shape;4274;p52"/>
            <p:cNvSpPr/>
            <p:nvPr/>
          </p:nvSpPr>
          <p:spPr bwMode="auto">
            <a:xfrm>
              <a:off x="3581350" y="2509500"/>
              <a:ext cx="99825" cy="85525"/>
            </a:xfrm>
            <a:custGeom>
              <a:avLst/>
              <a:gdLst/>
              <a:ahLst/>
              <a:cxnLst/>
              <a:rect l="l" t="t" r="r" b="b"/>
              <a:pathLst>
                <a:path w="3993" h="3421" extrusionOk="0">
                  <a:moveTo>
                    <a:pt x="2273" y="1"/>
                  </a:moveTo>
                  <a:cubicBezTo>
                    <a:pt x="1853" y="1"/>
                    <a:pt x="1426" y="157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3993" y="2658"/>
                    <a:pt x="3993" y="1714"/>
                  </a:cubicBezTo>
                  <a:cubicBezTo>
                    <a:pt x="3993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4" name="Google Shape;4275;p52"/>
            <p:cNvSpPr/>
            <p:nvPr/>
          </p:nvSpPr>
          <p:spPr bwMode="auto">
            <a:xfrm>
              <a:off x="3626425" y="25402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484" y="1"/>
                  </a:moveTo>
                  <a:cubicBezTo>
                    <a:pt x="218" y="1"/>
                    <a:pt x="0" y="218"/>
                    <a:pt x="0" y="484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4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5" name="Google Shape;4276;p52"/>
            <p:cNvSpPr/>
            <p:nvPr/>
          </p:nvSpPr>
          <p:spPr bwMode="auto">
            <a:xfrm>
              <a:off x="3445875" y="2365850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3" y="3432"/>
                    <a:pt x="2287" y="3432"/>
                  </a:cubicBezTo>
                  <a:cubicBezTo>
                    <a:pt x="3230" y="3432"/>
                    <a:pt x="3992" y="2658"/>
                    <a:pt x="4005" y="1714"/>
                  </a:cubicBezTo>
                  <a:cubicBezTo>
                    <a:pt x="3996" y="683"/>
                    <a:pt x="3152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6" name="Google Shape;4277;p52"/>
            <p:cNvSpPr/>
            <p:nvPr/>
          </p:nvSpPr>
          <p:spPr bwMode="auto">
            <a:xfrm>
              <a:off x="3490925" y="23966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5" y="1"/>
                  </a:moveTo>
                  <a:cubicBezTo>
                    <a:pt x="219" y="1"/>
                    <a:pt x="1" y="218"/>
                    <a:pt x="1" y="484"/>
                  </a:cubicBezTo>
                  <a:cubicBezTo>
                    <a:pt x="1" y="751"/>
                    <a:pt x="219" y="968"/>
                    <a:pt x="485" y="968"/>
                  </a:cubicBezTo>
                  <a:cubicBezTo>
                    <a:pt x="751" y="968"/>
                    <a:pt x="969" y="751"/>
                    <a:pt x="969" y="484"/>
                  </a:cubicBezTo>
                  <a:cubicBezTo>
                    <a:pt x="969" y="218"/>
                    <a:pt x="751" y="1"/>
                    <a:pt x="48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7" name="Google Shape;4278;p52"/>
            <p:cNvSpPr/>
            <p:nvPr/>
          </p:nvSpPr>
          <p:spPr bwMode="auto">
            <a:xfrm>
              <a:off x="3572600" y="2365850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extrusionOk="0">
                  <a:moveTo>
                    <a:pt x="2275" y="1"/>
                  </a:moveTo>
                  <a:cubicBezTo>
                    <a:pt x="1854" y="1"/>
                    <a:pt x="1425" y="157"/>
                    <a:pt x="1077" y="505"/>
                  </a:cubicBezTo>
                  <a:cubicBezTo>
                    <a:pt x="0" y="1581"/>
                    <a:pt x="762" y="3432"/>
                    <a:pt x="2286" y="3432"/>
                  </a:cubicBezTo>
                  <a:cubicBezTo>
                    <a:pt x="3230" y="3432"/>
                    <a:pt x="4004" y="2658"/>
                    <a:pt x="4004" y="1714"/>
                  </a:cubicBezTo>
                  <a:cubicBezTo>
                    <a:pt x="4004" y="683"/>
                    <a:pt x="3157" y="1"/>
                    <a:pt x="22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8" name="Google Shape;4279;p52"/>
            <p:cNvSpPr/>
            <p:nvPr/>
          </p:nvSpPr>
          <p:spPr bwMode="auto">
            <a:xfrm>
              <a:off x="3613725" y="2396600"/>
              <a:ext cx="28150" cy="24400"/>
            </a:xfrm>
            <a:custGeom>
              <a:avLst/>
              <a:gdLst/>
              <a:ahLst/>
              <a:cxnLst/>
              <a:rect l="l" t="t" r="r" b="b"/>
              <a:pathLst>
                <a:path w="1126" h="976" extrusionOk="0">
                  <a:moveTo>
                    <a:pt x="641" y="1"/>
                  </a:moveTo>
                  <a:cubicBezTo>
                    <a:pt x="218" y="1"/>
                    <a:pt x="0" y="521"/>
                    <a:pt x="303" y="835"/>
                  </a:cubicBezTo>
                  <a:cubicBezTo>
                    <a:pt x="400" y="932"/>
                    <a:pt x="519" y="976"/>
                    <a:pt x="636" y="976"/>
                  </a:cubicBezTo>
                  <a:cubicBezTo>
                    <a:pt x="885" y="976"/>
                    <a:pt x="1125" y="780"/>
                    <a:pt x="1125" y="484"/>
                  </a:cubicBezTo>
                  <a:cubicBezTo>
                    <a:pt x="1125" y="218"/>
                    <a:pt x="907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9" name="Google Shape;4280;p52"/>
            <p:cNvSpPr/>
            <p:nvPr/>
          </p:nvSpPr>
          <p:spPr bwMode="auto">
            <a:xfrm>
              <a:off x="3433775" y="2563325"/>
              <a:ext cx="100125" cy="85525"/>
            </a:xfrm>
            <a:custGeom>
              <a:avLst/>
              <a:gdLst/>
              <a:ahLst/>
              <a:cxnLst/>
              <a:rect l="l" t="t" r="r" b="b"/>
              <a:pathLst>
                <a:path w="4005" h="3421" extrusionOk="0">
                  <a:moveTo>
                    <a:pt x="2276" y="1"/>
                  </a:moveTo>
                  <a:cubicBezTo>
                    <a:pt x="1855" y="1"/>
                    <a:pt x="1425" y="157"/>
                    <a:pt x="1077" y="505"/>
                  </a:cubicBezTo>
                  <a:cubicBezTo>
                    <a:pt x="1" y="1582"/>
                    <a:pt x="763" y="3420"/>
                    <a:pt x="2287" y="3420"/>
                  </a:cubicBezTo>
                  <a:cubicBezTo>
                    <a:pt x="3230" y="3420"/>
                    <a:pt x="3993" y="2658"/>
                    <a:pt x="4005" y="1715"/>
                  </a:cubicBezTo>
                  <a:cubicBezTo>
                    <a:pt x="4005" y="683"/>
                    <a:pt x="3157" y="1"/>
                    <a:pt x="227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0" name="Google Shape;4281;p52"/>
            <p:cNvSpPr/>
            <p:nvPr/>
          </p:nvSpPr>
          <p:spPr bwMode="auto">
            <a:xfrm>
              <a:off x="3478850" y="2594075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484" y="1"/>
                  </a:moveTo>
                  <a:cubicBezTo>
                    <a:pt x="218" y="1"/>
                    <a:pt x="0" y="218"/>
                    <a:pt x="0" y="485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5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1" name="Google Shape;4282;p52"/>
            <p:cNvSpPr/>
            <p:nvPr/>
          </p:nvSpPr>
          <p:spPr bwMode="auto">
            <a:xfrm>
              <a:off x="4004450" y="2497600"/>
              <a:ext cx="85600" cy="85325"/>
            </a:xfrm>
            <a:custGeom>
              <a:avLst/>
              <a:gdLst/>
              <a:ahLst/>
              <a:cxnLst/>
              <a:rect l="l" t="t" r="r" b="b"/>
              <a:pathLst>
                <a:path w="3424" h="3413" extrusionOk="0">
                  <a:moveTo>
                    <a:pt x="1718" y="1"/>
                  </a:moveTo>
                  <a:cubicBezTo>
                    <a:pt x="774" y="1"/>
                    <a:pt x="0" y="763"/>
                    <a:pt x="0" y="1707"/>
                  </a:cubicBezTo>
                  <a:cubicBezTo>
                    <a:pt x="0" y="2650"/>
                    <a:pt x="774" y="3412"/>
                    <a:pt x="1718" y="3412"/>
                  </a:cubicBezTo>
                  <a:cubicBezTo>
                    <a:pt x="2662" y="3412"/>
                    <a:pt x="3424" y="2650"/>
                    <a:pt x="3424" y="1707"/>
                  </a:cubicBezTo>
                  <a:cubicBezTo>
                    <a:pt x="3424" y="763"/>
                    <a:pt x="2662" y="1"/>
                    <a:pt x="171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2" name="Google Shape;4283;p52"/>
            <p:cNvSpPr/>
            <p:nvPr/>
          </p:nvSpPr>
          <p:spPr bwMode="auto">
            <a:xfrm>
              <a:off x="4031350" y="2528150"/>
              <a:ext cx="28150" cy="24125"/>
            </a:xfrm>
            <a:custGeom>
              <a:avLst/>
              <a:gdLst/>
              <a:ahLst/>
              <a:cxnLst/>
              <a:rect l="l" t="t" r="r" b="b"/>
              <a:pathLst>
                <a:path w="1126" h="965" extrusionOk="0">
                  <a:moveTo>
                    <a:pt x="642" y="1"/>
                  </a:moveTo>
                  <a:cubicBezTo>
                    <a:pt x="206" y="1"/>
                    <a:pt x="1" y="521"/>
                    <a:pt x="303" y="823"/>
                  </a:cubicBezTo>
                  <a:cubicBezTo>
                    <a:pt x="401" y="921"/>
                    <a:pt x="521" y="964"/>
                    <a:pt x="639" y="964"/>
                  </a:cubicBezTo>
                  <a:cubicBezTo>
                    <a:pt x="887" y="964"/>
                    <a:pt x="1126" y="772"/>
                    <a:pt x="1126" y="485"/>
                  </a:cubicBezTo>
                  <a:cubicBezTo>
                    <a:pt x="1126" y="218"/>
                    <a:pt x="908" y="1"/>
                    <a:pt x="64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3" name="Google Shape;4284;p52"/>
            <p:cNvSpPr/>
            <p:nvPr/>
          </p:nvSpPr>
          <p:spPr bwMode="auto">
            <a:xfrm>
              <a:off x="4083975" y="2442675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extrusionOk="0">
                  <a:moveTo>
                    <a:pt x="2273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3993" y="2658"/>
                    <a:pt x="3993" y="1714"/>
                  </a:cubicBezTo>
                  <a:cubicBezTo>
                    <a:pt x="3993" y="683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4" name="Google Shape;4285;p52"/>
            <p:cNvSpPr/>
            <p:nvPr/>
          </p:nvSpPr>
          <p:spPr bwMode="auto">
            <a:xfrm>
              <a:off x="4129050" y="2473425"/>
              <a:ext cx="24200" cy="24200"/>
            </a:xfrm>
            <a:custGeom>
              <a:avLst/>
              <a:gdLst/>
              <a:ahLst/>
              <a:cxnLst/>
              <a:rect l="l" t="t" r="r" b="b"/>
              <a:pathLst>
                <a:path w="968" h="968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5" name="Google Shape;4286;p52"/>
            <p:cNvSpPr/>
            <p:nvPr/>
          </p:nvSpPr>
          <p:spPr bwMode="auto">
            <a:xfrm>
              <a:off x="4150200" y="1716875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extrusionOk="0">
                  <a:moveTo>
                    <a:pt x="2273" y="0"/>
                  </a:moveTo>
                  <a:cubicBezTo>
                    <a:pt x="1853" y="0"/>
                    <a:pt x="1426" y="156"/>
                    <a:pt x="1077" y="504"/>
                  </a:cubicBezTo>
                  <a:cubicBezTo>
                    <a:pt x="1" y="1581"/>
                    <a:pt x="763" y="3419"/>
                    <a:pt x="2287" y="3419"/>
                  </a:cubicBezTo>
                  <a:cubicBezTo>
                    <a:pt x="3231" y="3419"/>
                    <a:pt x="3993" y="2657"/>
                    <a:pt x="3993" y="1714"/>
                  </a:cubicBezTo>
                  <a:cubicBezTo>
                    <a:pt x="3993" y="683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6" name="Google Shape;4287;p52"/>
            <p:cNvSpPr/>
            <p:nvPr/>
          </p:nvSpPr>
          <p:spPr bwMode="auto">
            <a:xfrm>
              <a:off x="4195275" y="1747600"/>
              <a:ext cx="23900" cy="24225"/>
            </a:xfrm>
            <a:custGeom>
              <a:avLst/>
              <a:gdLst/>
              <a:ahLst/>
              <a:cxnLst/>
              <a:rect l="l" t="t" r="r" b="b"/>
              <a:pathLst>
                <a:path w="956" h="969" extrusionOk="0">
                  <a:moveTo>
                    <a:pt x="472" y="1"/>
                  </a:moveTo>
                  <a:cubicBezTo>
                    <a:pt x="206" y="1"/>
                    <a:pt x="0" y="219"/>
                    <a:pt x="0" y="485"/>
                  </a:cubicBezTo>
                  <a:cubicBezTo>
                    <a:pt x="0" y="751"/>
                    <a:pt x="206" y="969"/>
                    <a:pt x="472" y="969"/>
                  </a:cubicBezTo>
                  <a:cubicBezTo>
                    <a:pt x="750" y="969"/>
                    <a:pt x="956" y="751"/>
                    <a:pt x="956" y="485"/>
                  </a:cubicBezTo>
                  <a:cubicBezTo>
                    <a:pt x="956" y="219"/>
                    <a:pt x="750" y="1"/>
                    <a:pt x="47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7" name="Google Shape;4288;p52"/>
            <p:cNvSpPr/>
            <p:nvPr/>
          </p:nvSpPr>
          <p:spPr bwMode="auto">
            <a:xfrm>
              <a:off x="3795175" y="1659100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extrusionOk="0">
                  <a:moveTo>
                    <a:pt x="2275" y="1"/>
                  </a:moveTo>
                  <a:cubicBezTo>
                    <a:pt x="1854" y="1"/>
                    <a:pt x="1425" y="157"/>
                    <a:pt x="1077" y="505"/>
                  </a:cubicBezTo>
                  <a:cubicBezTo>
                    <a:pt x="0" y="1581"/>
                    <a:pt x="762" y="3432"/>
                    <a:pt x="2287" y="3432"/>
                  </a:cubicBezTo>
                  <a:cubicBezTo>
                    <a:pt x="3230" y="3432"/>
                    <a:pt x="4004" y="2658"/>
                    <a:pt x="4004" y="1714"/>
                  </a:cubicBezTo>
                  <a:cubicBezTo>
                    <a:pt x="4004" y="683"/>
                    <a:pt x="3157" y="1"/>
                    <a:pt x="22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8" name="Google Shape;4289;p52"/>
            <p:cNvSpPr/>
            <p:nvPr/>
          </p:nvSpPr>
          <p:spPr bwMode="auto">
            <a:xfrm>
              <a:off x="3840525" y="1690150"/>
              <a:ext cx="23925" cy="23925"/>
            </a:xfrm>
            <a:custGeom>
              <a:avLst/>
              <a:gdLst/>
              <a:ahLst/>
              <a:cxnLst/>
              <a:rect l="l" t="t" r="r" b="b"/>
              <a:pathLst>
                <a:path w="957" h="957" extrusionOk="0">
                  <a:moveTo>
                    <a:pt x="473" y="1"/>
                  </a:moveTo>
                  <a:cubicBezTo>
                    <a:pt x="206" y="1"/>
                    <a:pt x="1" y="206"/>
                    <a:pt x="1" y="472"/>
                  </a:cubicBezTo>
                  <a:cubicBezTo>
                    <a:pt x="1" y="738"/>
                    <a:pt x="206" y="956"/>
                    <a:pt x="473" y="956"/>
                  </a:cubicBezTo>
                  <a:cubicBezTo>
                    <a:pt x="751" y="956"/>
                    <a:pt x="956" y="738"/>
                    <a:pt x="956" y="472"/>
                  </a:cubicBezTo>
                  <a:cubicBezTo>
                    <a:pt x="956" y="206"/>
                    <a:pt x="751" y="1"/>
                    <a:pt x="47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9" name="Google Shape;4290;p52"/>
            <p:cNvSpPr/>
            <p:nvPr/>
          </p:nvSpPr>
          <p:spPr bwMode="auto">
            <a:xfrm>
              <a:off x="4047700" y="1961725"/>
              <a:ext cx="85600" cy="85600"/>
            </a:xfrm>
            <a:custGeom>
              <a:avLst/>
              <a:gdLst/>
              <a:ahLst/>
              <a:cxnLst/>
              <a:rect l="l" t="t" r="r" b="b"/>
              <a:pathLst>
                <a:path w="3424" h="3424" extrusionOk="0">
                  <a:moveTo>
                    <a:pt x="1718" y="0"/>
                  </a:moveTo>
                  <a:cubicBezTo>
                    <a:pt x="774" y="0"/>
                    <a:pt x="0" y="763"/>
                    <a:pt x="0" y="1706"/>
                  </a:cubicBezTo>
                  <a:cubicBezTo>
                    <a:pt x="0" y="2650"/>
                    <a:pt x="774" y="3424"/>
                    <a:pt x="1718" y="3424"/>
                  </a:cubicBezTo>
                  <a:cubicBezTo>
                    <a:pt x="2661" y="3424"/>
                    <a:pt x="3423" y="2650"/>
                    <a:pt x="3423" y="1706"/>
                  </a:cubicBezTo>
                  <a:cubicBezTo>
                    <a:pt x="3423" y="763"/>
                    <a:pt x="2661" y="0"/>
                    <a:pt x="171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0" name="Google Shape;4291;p52"/>
            <p:cNvSpPr/>
            <p:nvPr/>
          </p:nvSpPr>
          <p:spPr bwMode="auto">
            <a:xfrm>
              <a:off x="4074600" y="1992275"/>
              <a:ext cx="28150" cy="24174"/>
            </a:xfrm>
            <a:custGeom>
              <a:avLst/>
              <a:gdLst/>
              <a:ahLst/>
              <a:cxnLst/>
              <a:rect l="l" t="t" r="r" b="b"/>
              <a:pathLst>
                <a:path w="1126" h="967" extrusionOk="0">
                  <a:moveTo>
                    <a:pt x="642" y="0"/>
                  </a:moveTo>
                  <a:cubicBezTo>
                    <a:pt x="206" y="0"/>
                    <a:pt x="1" y="520"/>
                    <a:pt x="303" y="823"/>
                  </a:cubicBezTo>
                  <a:cubicBezTo>
                    <a:pt x="402" y="922"/>
                    <a:pt x="524" y="966"/>
                    <a:pt x="644" y="966"/>
                  </a:cubicBezTo>
                  <a:cubicBezTo>
                    <a:pt x="890" y="966"/>
                    <a:pt x="1126" y="777"/>
                    <a:pt x="1126" y="484"/>
                  </a:cubicBezTo>
                  <a:cubicBezTo>
                    <a:pt x="1126" y="218"/>
                    <a:pt x="908" y="0"/>
                    <a:pt x="642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1" name="Google Shape;4292;p52"/>
            <p:cNvSpPr/>
            <p:nvPr/>
          </p:nvSpPr>
          <p:spPr bwMode="auto">
            <a:xfrm>
              <a:off x="3560800" y="2016700"/>
              <a:ext cx="99825" cy="85675"/>
            </a:xfrm>
            <a:custGeom>
              <a:avLst/>
              <a:gdLst/>
              <a:ahLst/>
              <a:cxnLst/>
              <a:rect l="l" t="t" r="r" b="b"/>
              <a:pathLst>
                <a:path w="3993" h="3427" extrusionOk="0">
                  <a:moveTo>
                    <a:pt x="2272" y="0"/>
                  </a:moveTo>
                  <a:cubicBezTo>
                    <a:pt x="1853" y="0"/>
                    <a:pt x="1425" y="155"/>
                    <a:pt x="1077" y="499"/>
                  </a:cubicBezTo>
                  <a:cubicBezTo>
                    <a:pt x="0" y="1576"/>
                    <a:pt x="750" y="3414"/>
                    <a:pt x="2274" y="3426"/>
                  </a:cubicBezTo>
                  <a:cubicBezTo>
                    <a:pt x="3218" y="3426"/>
                    <a:pt x="3992" y="2652"/>
                    <a:pt x="3992" y="1709"/>
                  </a:cubicBezTo>
                  <a:cubicBezTo>
                    <a:pt x="3992" y="677"/>
                    <a:pt x="3150" y="0"/>
                    <a:pt x="2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2" name="Google Shape;4293;p52"/>
            <p:cNvSpPr/>
            <p:nvPr/>
          </p:nvSpPr>
          <p:spPr bwMode="auto">
            <a:xfrm>
              <a:off x="3605850" y="2047300"/>
              <a:ext cx="23925" cy="24225"/>
            </a:xfrm>
            <a:custGeom>
              <a:avLst/>
              <a:gdLst/>
              <a:ahLst/>
              <a:cxnLst/>
              <a:rect l="l" t="t" r="r" b="b"/>
              <a:pathLst>
                <a:path w="957" h="969" extrusionOk="0">
                  <a:moveTo>
                    <a:pt x="472" y="1"/>
                  </a:moveTo>
                  <a:cubicBezTo>
                    <a:pt x="206" y="1"/>
                    <a:pt x="1" y="219"/>
                    <a:pt x="1" y="485"/>
                  </a:cubicBezTo>
                  <a:cubicBezTo>
                    <a:pt x="1" y="751"/>
                    <a:pt x="206" y="969"/>
                    <a:pt x="472" y="969"/>
                  </a:cubicBezTo>
                  <a:cubicBezTo>
                    <a:pt x="751" y="969"/>
                    <a:pt x="956" y="751"/>
                    <a:pt x="956" y="485"/>
                  </a:cubicBezTo>
                  <a:cubicBezTo>
                    <a:pt x="956" y="219"/>
                    <a:pt x="751" y="1"/>
                    <a:pt x="47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3" name="Google Shape;4294;p52"/>
            <p:cNvSpPr/>
            <p:nvPr/>
          </p:nvSpPr>
          <p:spPr bwMode="auto">
            <a:xfrm>
              <a:off x="3694475" y="238672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extrusionOk="0">
                  <a:moveTo>
                    <a:pt x="2284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20"/>
                    <a:pt x="2298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2" y="0"/>
                    <a:pt x="228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4" name="Google Shape;4295;p52"/>
            <p:cNvSpPr/>
            <p:nvPr/>
          </p:nvSpPr>
          <p:spPr bwMode="auto">
            <a:xfrm>
              <a:off x="3735600" y="2417475"/>
              <a:ext cx="28450" cy="24100"/>
            </a:xfrm>
            <a:custGeom>
              <a:avLst/>
              <a:gdLst/>
              <a:ahLst/>
              <a:cxnLst/>
              <a:rect l="l" t="t" r="r" b="b"/>
              <a:pathLst>
                <a:path w="1138" h="964" extrusionOk="0">
                  <a:moveTo>
                    <a:pt x="641" y="0"/>
                  </a:moveTo>
                  <a:cubicBezTo>
                    <a:pt x="218" y="0"/>
                    <a:pt x="0" y="520"/>
                    <a:pt x="303" y="823"/>
                  </a:cubicBezTo>
                  <a:cubicBezTo>
                    <a:pt x="404" y="920"/>
                    <a:pt x="525" y="964"/>
                    <a:pt x="644" y="964"/>
                  </a:cubicBezTo>
                  <a:cubicBezTo>
                    <a:pt x="893" y="964"/>
                    <a:pt x="1129" y="771"/>
                    <a:pt x="1137" y="484"/>
                  </a:cubicBezTo>
                  <a:cubicBezTo>
                    <a:pt x="1137" y="218"/>
                    <a:pt x="920" y="0"/>
                    <a:pt x="64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5" name="Google Shape;4296;p52"/>
            <p:cNvSpPr/>
            <p:nvPr/>
          </p:nvSpPr>
          <p:spPr bwMode="auto">
            <a:xfrm>
              <a:off x="3795175" y="2028650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extrusionOk="0">
                  <a:moveTo>
                    <a:pt x="2285" y="1"/>
                  </a:moveTo>
                  <a:cubicBezTo>
                    <a:pt x="1865" y="1"/>
                    <a:pt x="1437" y="157"/>
                    <a:pt x="1089" y="505"/>
                  </a:cubicBezTo>
                  <a:cubicBezTo>
                    <a:pt x="0" y="1581"/>
                    <a:pt x="774" y="3432"/>
                    <a:pt x="2299" y="3432"/>
                  </a:cubicBezTo>
                  <a:cubicBezTo>
                    <a:pt x="3242" y="3432"/>
                    <a:pt x="4004" y="2658"/>
                    <a:pt x="4004" y="1715"/>
                  </a:cubicBezTo>
                  <a:cubicBezTo>
                    <a:pt x="4004" y="683"/>
                    <a:pt x="3163" y="1"/>
                    <a:pt x="228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6" name="Google Shape;4297;p52"/>
            <p:cNvSpPr/>
            <p:nvPr/>
          </p:nvSpPr>
          <p:spPr bwMode="auto">
            <a:xfrm>
              <a:off x="3836300" y="2059400"/>
              <a:ext cx="28150" cy="24174"/>
            </a:xfrm>
            <a:custGeom>
              <a:avLst/>
              <a:gdLst/>
              <a:ahLst/>
              <a:cxnLst/>
              <a:rect l="l" t="t" r="r" b="b"/>
              <a:pathLst>
                <a:path w="1126" h="967" extrusionOk="0">
                  <a:moveTo>
                    <a:pt x="642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2" y="922"/>
                    <a:pt x="524" y="967"/>
                    <a:pt x="643" y="967"/>
                  </a:cubicBezTo>
                  <a:cubicBezTo>
                    <a:pt x="890" y="967"/>
                    <a:pt x="1125" y="778"/>
                    <a:pt x="1125" y="485"/>
                  </a:cubicBezTo>
                  <a:cubicBezTo>
                    <a:pt x="1125" y="218"/>
                    <a:pt x="920" y="1"/>
                    <a:pt x="64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7" name="Google Shape;4298;p52"/>
            <p:cNvSpPr/>
            <p:nvPr/>
          </p:nvSpPr>
          <p:spPr bwMode="auto">
            <a:xfrm>
              <a:off x="3795175" y="191132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extrusionOk="0">
                  <a:moveTo>
                    <a:pt x="2285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20"/>
                    <a:pt x="2299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8" name="Google Shape;4299;p52"/>
            <p:cNvSpPr/>
            <p:nvPr/>
          </p:nvSpPr>
          <p:spPr bwMode="auto">
            <a:xfrm>
              <a:off x="3836300" y="1942074"/>
              <a:ext cx="28150" cy="24100"/>
            </a:xfrm>
            <a:custGeom>
              <a:avLst/>
              <a:gdLst/>
              <a:ahLst/>
              <a:cxnLst/>
              <a:rect l="l" t="t" r="r" b="b"/>
              <a:pathLst>
                <a:path w="1126" h="964" extrusionOk="0">
                  <a:moveTo>
                    <a:pt x="642" y="0"/>
                  </a:moveTo>
                  <a:cubicBezTo>
                    <a:pt x="218" y="0"/>
                    <a:pt x="0" y="520"/>
                    <a:pt x="303" y="823"/>
                  </a:cubicBezTo>
                  <a:cubicBezTo>
                    <a:pt x="400" y="920"/>
                    <a:pt x="520" y="964"/>
                    <a:pt x="638" y="964"/>
                  </a:cubicBezTo>
                  <a:cubicBezTo>
                    <a:pt x="886" y="964"/>
                    <a:pt x="1125" y="771"/>
                    <a:pt x="1125" y="484"/>
                  </a:cubicBezTo>
                  <a:cubicBezTo>
                    <a:pt x="1125" y="218"/>
                    <a:pt x="920" y="0"/>
                    <a:pt x="642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9" name="Google Shape;4300;p52"/>
            <p:cNvSpPr/>
            <p:nvPr/>
          </p:nvSpPr>
          <p:spPr bwMode="auto">
            <a:xfrm>
              <a:off x="3952725" y="1807600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extrusionOk="0">
                  <a:moveTo>
                    <a:pt x="2276" y="0"/>
                  </a:moveTo>
                  <a:cubicBezTo>
                    <a:pt x="1855" y="0"/>
                    <a:pt x="1425" y="156"/>
                    <a:pt x="1077" y="504"/>
                  </a:cubicBezTo>
                  <a:cubicBezTo>
                    <a:pt x="1" y="1581"/>
                    <a:pt x="763" y="3419"/>
                    <a:pt x="2287" y="3419"/>
                  </a:cubicBezTo>
                  <a:cubicBezTo>
                    <a:pt x="3231" y="3419"/>
                    <a:pt x="4005" y="2657"/>
                    <a:pt x="4005" y="1714"/>
                  </a:cubicBezTo>
                  <a:cubicBezTo>
                    <a:pt x="4005" y="683"/>
                    <a:pt x="3157" y="0"/>
                    <a:pt x="227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0" name="Google Shape;4301;p52"/>
            <p:cNvSpPr/>
            <p:nvPr/>
          </p:nvSpPr>
          <p:spPr bwMode="auto">
            <a:xfrm>
              <a:off x="3997800" y="1838325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484" y="1"/>
                  </a:moveTo>
                  <a:cubicBezTo>
                    <a:pt x="218" y="1"/>
                    <a:pt x="0" y="219"/>
                    <a:pt x="0" y="485"/>
                  </a:cubicBezTo>
                  <a:cubicBezTo>
                    <a:pt x="0" y="751"/>
                    <a:pt x="218" y="969"/>
                    <a:pt x="484" y="969"/>
                  </a:cubicBezTo>
                  <a:cubicBezTo>
                    <a:pt x="750" y="969"/>
                    <a:pt x="968" y="751"/>
                    <a:pt x="968" y="485"/>
                  </a:cubicBezTo>
                  <a:cubicBezTo>
                    <a:pt x="968" y="219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1" name="Google Shape;4302;p52"/>
            <p:cNvSpPr/>
            <p:nvPr/>
          </p:nvSpPr>
          <p:spPr bwMode="auto">
            <a:xfrm>
              <a:off x="3931550" y="2028850"/>
              <a:ext cx="85625" cy="85625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1707" y="1"/>
                  </a:moveTo>
                  <a:cubicBezTo>
                    <a:pt x="763" y="1"/>
                    <a:pt x="1" y="763"/>
                    <a:pt x="1" y="1707"/>
                  </a:cubicBezTo>
                  <a:cubicBezTo>
                    <a:pt x="1" y="2650"/>
                    <a:pt x="763" y="3424"/>
                    <a:pt x="1707" y="3424"/>
                  </a:cubicBezTo>
                  <a:cubicBezTo>
                    <a:pt x="2662" y="3424"/>
                    <a:pt x="3424" y="2650"/>
                    <a:pt x="3424" y="1707"/>
                  </a:cubicBezTo>
                  <a:cubicBezTo>
                    <a:pt x="3424" y="763"/>
                    <a:pt x="2662" y="1"/>
                    <a:pt x="170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2" name="Google Shape;4303;p52"/>
            <p:cNvSpPr/>
            <p:nvPr/>
          </p:nvSpPr>
          <p:spPr bwMode="auto">
            <a:xfrm>
              <a:off x="3958175" y="2059400"/>
              <a:ext cx="28150" cy="24174"/>
            </a:xfrm>
            <a:custGeom>
              <a:avLst/>
              <a:gdLst/>
              <a:ahLst/>
              <a:cxnLst/>
              <a:rect l="l" t="t" r="r" b="b"/>
              <a:pathLst>
                <a:path w="1126" h="967" extrusionOk="0">
                  <a:moveTo>
                    <a:pt x="642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2" y="922"/>
                    <a:pt x="524" y="967"/>
                    <a:pt x="643" y="967"/>
                  </a:cubicBezTo>
                  <a:cubicBezTo>
                    <a:pt x="890" y="967"/>
                    <a:pt x="1125" y="778"/>
                    <a:pt x="1125" y="485"/>
                  </a:cubicBezTo>
                  <a:cubicBezTo>
                    <a:pt x="1125" y="218"/>
                    <a:pt x="920" y="1"/>
                    <a:pt x="64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3" name="Google Shape;4304;p52"/>
            <p:cNvSpPr/>
            <p:nvPr/>
          </p:nvSpPr>
          <p:spPr bwMode="auto">
            <a:xfrm>
              <a:off x="4021375" y="1626450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extrusionOk="0">
                  <a:moveTo>
                    <a:pt x="2273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0" y="3420"/>
                    <a:pt x="3993" y="2657"/>
                    <a:pt x="3993" y="1714"/>
                  </a:cubicBezTo>
                  <a:cubicBezTo>
                    <a:pt x="3993" y="683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4" name="Google Shape;4305;p52"/>
            <p:cNvSpPr/>
            <p:nvPr/>
          </p:nvSpPr>
          <p:spPr bwMode="auto">
            <a:xfrm>
              <a:off x="4066450" y="1657200"/>
              <a:ext cx="24200" cy="24200"/>
            </a:xfrm>
            <a:custGeom>
              <a:avLst/>
              <a:gdLst/>
              <a:ahLst/>
              <a:cxnLst/>
              <a:rect l="l" t="t" r="r" b="b"/>
              <a:pathLst>
                <a:path w="968" h="968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5" name="Google Shape;4306;p52"/>
            <p:cNvSpPr/>
            <p:nvPr/>
          </p:nvSpPr>
          <p:spPr bwMode="auto">
            <a:xfrm>
              <a:off x="4127225" y="3552550"/>
              <a:ext cx="118875" cy="101825"/>
            </a:xfrm>
            <a:custGeom>
              <a:avLst/>
              <a:gdLst/>
              <a:ahLst/>
              <a:cxnLst/>
              <a:rect l="l" t="t" r="r" b="b"/>
              <a:pathLst>
                <a:path w="4755" h="4073" extrusionOk="0">
                  <a:moveTo>
                    <a:pt x="2707" y="1"/>
                  </a:moveTo>
                  <a:cubicBezTo>
                    <a:pt x="2207" y="1"/>
                    <a:pt x="1698" y="186"/>
                    <a:pt x="1283" y="601"/>
                  </a:cubicBezTo>
                  <a:cubicBezTo>
                    <a:pt x="1" y="1883"/>
                    <a:pt x="908" y="4073"/>
                    <a:pt x="2722" y="4073"/>
                  </a:cubicBezTo>
                  <a:cubicBezTo>
                    <a:pt x="3835" y="4073"/>
                    <a:pt x="4755" y="3166"/>
                    <a:pt x="4755" y="2041"/>
                  </a:cubicBezTo>
                  <a:cubicBezTo>
                    <a:pt x="4755" y="813"/>
                    <a:pt x="3752" y="1"/>
                    <a:pt x="270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6" name="Google Shape;4307;p52"/>
            <p:cNvSpPr/>
            <p:nvPr/>
          </p:nvSpPr>
          <p:spPr bwMode="auto">
            <a:xfrm>
              <a:off x="4168050" y="3583300"/>
              <a:ext cx="47200" cy="40424"/>
            </a:xfrm>
            <a:custGeom>
              <a:avLst/>
              <a:gdLst/>
              <a:ahLst/>
              <a:cxnLst/>
              <a:rect l="l" t="t" r="r" b="b"/>
              <a:pathLst>
                <a:path w="1888" h="1617" extrusionOk="0">
                  <a:moveTo>
                    <a:pt x="1089" y="0"/>
                  </a:moveTo>
                  <a:cubicBezTo>
                    <a:pt x="363" y="0"/>
                    <a:pt x="1" y="871"/>
                    <a:pt x="509" y="1379"/>
                  </a:cubicBezTo>
                  <a:cubicBezTo>
                    <a:pt x="673" y="1543"/>
                    <a:pt x="874" y="1616"/>
                    <a:pt x="1073" y="1616"/>
                  </a:cubicBezTo>
                  <a:cubicBezTo>
                    <a:pt x="1488" y="1616"/>
                    <a:pt x="1888" y="1294"/>
                    <a:pt x="1888" y="811"/>
                  </a:cubicBezTo>
                  <a:cubicBezTo>
                    <a:pt x="1888" y="363"/>
                    <a:pt x="1537" y="0"/>
                    <a:pt x="108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7" name="Google Shape;4308;p52"/>
            <p:cNvSpPr/>
            <p:nvPr/>
          </p:nvSpPr>
          <p:spPr bwMode="auto">
            <a:xfrm>
              <a:off x="4126024" y="4060600"/>
              <a:ext cx="99825" cy="85525"/>
            </a:xfrm>
            <a:custGeom>
              <a:avLst/>
              <a:gdLst/>
              <a:ahLst/>
              <a:cxnLst/>
              <a:rect l="l" t="t" r="r" b="b"/>
              <a:pathLst>
                <a:path w="3993" h="3421" extrusionOk="0">
                  <a:moveTo>
                    <a:pt x="2272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2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5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8" name="Google Shape;4309;p52"/>
            <p:cNvSpPr/>
            <p:nvPr/>
          </p:nvSpPr>
          <p:spPr bwMode="auto">
            <a:xfrm>
              <a:off x="4166850" y="4091050"/>
              <a:ext cx="28450" cy="24425"/>
            </a:xfrm>
            <a:custGeom>
              <a:avLst/>
              <a:gdLst/>
              <a:ahLst/>
              <a:cxnLst/>
              <a:rect l="l" t="t" r="r" b="b"/>
              <a:pathLst>
                <a:path w="1138" h="977" extrusionOk="0">
                  <a:moveTo>
                    <a:pt x="653" y="1"/>
                  </a:moveTo>
                  <a:cubicBezTo>
                    <a:pt x="218" y="1"/>
                    <a:pt x="0" y="533"/>
                    <a:pt x="303" y="835"/>
                  </a:cubicBezTo>
                  <a:cubicBezTo>
                    <a:pt x="404" y="933"/>
                    <a:pt x="527" y="976"/>
                    <a:pt x="646" y="976"/>
                  </a:cubicBezTo>
                  <a:cubicBezTo>
                    <a:pt x="898" y="976"/>
                    <a:pt x="1137" y="784"/>
                    <a:pt x="1137" y="497"/>
                  </a:cubicBezTo>
                  <a:cubicBezTo>
                    <a:pt x="1137" y="218"/>
                    <a:pt x="920" y="1"/>
                    <a:pt x="65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9" name="Google Shape;4310;p52"/>
            <p:cNvSpPr/>
            <p:nvPr/>
          </p:nvSpPr>
          <p:spPr bwMode="auto">
            <a:xfrm>
              <a:off x="4173500" y="3140650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extrusionOk="0">
                  <a:moveTo>
                    <a:pt x="2285" y="1"/>
                  </a:moveTo>
                  <a:cubicBezTo>
                    <a:pt x="1865" y="1"/>
                    <a:pt x="1437" y="156"/>
                    <a:pt x="1089" y="505"/>
                  </a:cubicBezTo>
                  <a:cubicBezTo>
                    <a:pt x="0" y="1581"/>
                    <a:pt x="775" y="3420"/>
                    <a:pt x="2299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3" y="1"/>
                    <a:pt x="228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0" name="Google Shape;4311;p52"/>
            <p:cNvSpPr/>
            <p:nvPr/>
          </p:nvSpPr>
          <p:spPr bwMode="auto">
            <a:xfrm>
              <a:off x="4214625" y="3171400"/>
              <a:ext cx="28450" cy="24100"/>
            </a:xfrm>
            <a:custGeom>
              <a:avLst/>
              <a:gdLst/>
              <a:ahLst/>
              <a:cxnLst/>
              <a:rect l="l" t="t" r="r" b="b"/>
              <a:pathLst>
                <a:path w="1138" h="964" extrusionOk="0">
                  <a:moveTo>
                    <a:pt x="654" y="0"/>
                  </a:moveTo>
                  <a:cubicBezTo>
                    <a:pt x="218" y="0"/>
                    <a:pt x="0" y="521"/>
                    <a:pt x="303" y="823"/>
                  </a:cubicBezTo>
                  <a:cubicBezTo>
                    <a:pt x="404" y="920"/>
                    <a:pt x="526" y="964"/>
                    <a:pt x="644" y="964"/>
                  </a:cubicBezTo>
                  <a:cubicBezTo>
                    <a:pt x="893" y="964"/>
                    <a:pt x="1129" y="771"/>
                    <a:pt x="1138" y="484"/>
                  </a:cubicBezTo>
                  <a:cubicBezTo>
                    <a:pt x="1125" y="218"/>
                    <a:pt x="920" y="0"/>
                    <a:pt x="65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1" name="Google Shape;4312;p52"/>
            <p:cNvSpPr/>
            <p:nvPr/>
          </p:nvSpPr>
          <p:spPr bwMode="auto">
            <a:xfrm>
              <a:off x="3610700" y="3121125"/>
              <a:ext cx="117050" cy="100200"/>
            </a:xfrm>
            <a:custGeom>
              <a:avLst/>
              <a:gdLst/>
              <a:ahLst/>
              <a:cxnLst/>
              <a:rect l="l" t="t" r="r" b="b"/>
              <a:pathLst>
                <a:path w="4682" h="4008" extrusionOk="0">
                  <a:moveTo>
                    <a:pt x="2663" y="0"/>
                  </a:moveTo>
                  <a:cubicBezTo>
                    <a:pt x="2169" y="0"/>
                    <a:pt x="1666" y="184"/>
                    <a:pt x="1258" y="596"/>
                  </a:cubicBezTo>
                  <a:cubicBezTo>
                    <a:pt x="0" y="1854"/>
                    <a:pt x="895" y="4007"/>
                    <a:pt x="2674" y="4007"/>
                  </a:cubicBezTo>
                  <a:cubicBezTo>
                    <a:pt x="3774" y="4007"/>
                    <a:pt x="4682" y="3112"/>
                    <a:pt x="4682" y="2011"/>
                  </a:cubicBezTo>
                  <a:cubicBezTo>
                    <a:pt x="4682" y="801"/>
                    <a:pt x="3692" y="0"/>
                    <a:pt x="266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2" name="Google Shape;4313;p52"/>
            <p:cNvSpPr/>
            <p:nvPr/>
          </p:nvSpPr>
          <p:spPr bwMode="auto">
            <a:xfrm>
              <a:off x="3658175" y="315205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5" y="0"/>
                  </a:moveTo>
                  <a:cubicBezTo>
                    <a:pt x="351" y="0"/>
                    <a:pt x="0" y="339"/>
                    <a:pt x="0" y="774"/>
                  </a:cubicBezTo>
                  <a:cubicBezTo>
                    <a:pt x="0" y="1198"/>
                    <a:pt x="351" y="1549"/>
                    <a:pt x="775" y="1549"/>
                  </a:cubicBezTo>
                  <a:cubicBezTo>
                    <a:pt x="1210" y="1549"/>
                    <a:pt x="1549" y="1198"/>
                    <a:pt x="1549" y="774"/>
                  </a:cubicBezTo>
                  <a:cubicBezTo>
                    <a:pt x="1549" y="339"/>
                    <a:pt x="1210" y="0"/>
                    <a:pt x="77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3" name="Google Shape;4314;p52"/>
            <p:cNvSpPr/>
            <p:nvPr/>
          </p:nvSpPr>
          <p:spPr bwMode="auto">
            <a:xfrm>
              <a:off x="2178425" y="3469700"/>
              <a:ext cx="116175" cy="99700"/>
            </a:xfrm>
            <a:custGeom>
              <a:avLst/>
              <a:gdLst/>
              <a:ahLst/>
              <a:cxnLst/>
              <a:rect l="l" t="t" r="r" b="b"/>
              <a:pathLst>
                <a:path w="4647" h="3988" extrusionOk="0">
                  <a:moveTo>
                    <a:pt x="2642" y="0"/>
                  </a:moveTo>
                  <a:cubicBezTo>
                    <a:pt x="2152" y="0"/>
                    <a:pt x="1654" y="182"/>
                    <a:pt x="1247" y="589"/>
                  </a:cubicBezTo>
                  <a:cubicBezTo>
                    <a:pt x="1" y="1847"/>
                    <a:pt x="884" y="3988"/>
                    <a:pt x="2662" y="3988"/>
                  </a:cubicBezTo>
                  <a:cubicBezTo>
                    <a:pt x="3751" y="3976"/>
                    <a:pt x="4646" y="3093"/>
                    <a:pt x="4646" y="1992"/>
                  </a:cubicBezTo>
                  <a:cubicBezTo>
                    <a:pt x="4646" y="797"/>
                    <a:pt x="3665" y="0"/>
                    <a:pt x="26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4" name="Google Shape;4315;p52"/>
            <p:cNvSpPr/>
            <p:nvPr/>
          </p:nvSpPr>
          <p:spPr bwMode="auto">
            <a:xfrm>
              <a:off x="2225925" y="3500425"/>
              <a:ext cx="38125" cy="38125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1"/>
                  </a:moveTo>
                  <a:cubicBezTo>
                    <a:pt x="339" y="1"/>
                    <a:pt x="0" y="339"/>
                    <a:pt x="0" y="763"/>
                  </a:cubicBezTo>
                  <a:cubicBezTo>
                    <a:pt x="0" y="1186"/>
                    <a:pt x="339" y="1525"/>
                    <a:pt x="762" y="1525"/>
                  </a:cubicBezTo>
                  <a:cubicBezTo>
                    <a:pt x="1173" y="1525"/>
                    <a:pt x="1524" y="1186"/>
                    <a:pt x="1524" y="763"/>
                  </a:cubicBezTo>
                  <a:cubicBezTo>
                    <a:pt x="1524" y="339"/>
                    <a:pt x="1173" y="1"/>
                    <a:pt x="76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5" name="Google Shape;4316;p52"/>
            <p:cNvSpPr/>
            <p:nvPr/>
          </p:nvSpPr>
          <p:spPr bwMode="auto">
            <a:xfrm>
              <a:off x="1469875" y="2529475"/>
              <a:ext cx="100125" cy="85800"/>
            </a:xfrm>
            <a:custGeom>
              <a:avLst/>
              <a:gdLst/>
              <a:ahLst/>
              <a:cxnLst/>
              <a:rect l="l" t="t" r="r" b="b"/>
              <a:pathLst>
                <a:path w="4005" h="3432" extrusionOk="0">
                  <a:moveTo>
                    <a:pt x="2284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32"/>
                    <a:pt x="2299" y="3432"/>
                  </a:cubicBezTo>
                  <a:cubicBezTo>
                    <a:pt x="3242" y="3419"/>
                    <a:pt x="4004" y="2657"/>
                    <a:pt x="4004" y="1714"/>
                  </a:cubicBezTo>
                  <a:cubicBezTo>
                    <a:pt x="4004" y="682"/>
                    <a:pt x="3162" y="0"/>
                    <a:pt x="228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6" name="Google Shape;4317;p52"/>
            <p:cNvSpPr/>
            <p:nvPr/>
          </p:nvSpPr>
          <p:spPr bwMode="auto">
            <a:xfrm>
              <a:off x="1511000" y="2560199"/>
              <a:ext cx="28150" cy="24174"/>
            </a:xfrm>
            <a:custGeom>
              <a:avLst/>
              <a:gdLst/>
              <a:ahLst/>
              <a:cxnLst/>
              <a:rect l="l" t="t" r="r" b="b"/>
              <a:pathLst>
                <a:path w="1126" h="967" extrusionOk="0">
                  <a:moveTo>
                    <a:pt x="641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2" y="922"/>
                    <a:pt x="524" y="967"/>
                    <a:pt x="643" y="967"/>
                  </a:cubicBezTo>
                  <a:cubicBezTo>
                    <a:pt x="890" y="967"/>
                    <a:pt x="1125" y="778"/>
                    <a:pt x="1125" y="485"/>
                  </a:cubicBezTo>
                  <a:cubicBezTo>
                    <a:pt x="1125" y="219"/>
                    <a:pt x="908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7" name="Google Shape;4318;p52"/>
            <p:cNvSpPr/>
            <p:nvPr/>
          </p:nvSpPr>
          <p:spPr bwMode="auto">
            <a:xfrm>
              <a:off x="1786500" y="2996100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extrusionOk="0">
                  <a:moveTo>
                    <a:pt x="2273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0" y="1581"/>
                    <a:pt x="750" y="3420"/>
                    <a:pt x="2275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8" name="Google Shape;4319;p52"/>
            <p:cNvSpPr/>
            <p:nvPr/>
          </p:nvSpPr>
          <p:spPr bwMode="auto">
            <a:xfrm>
              <a:off x="1831250" y="3026850"/>
              <a:ext cx="24225" cy="24200"/>
            </a:xfrm>
            <a:custGeom>
              <a:avLst/>
              <a:gdLst/>
              <a:ahLst/>
              <a:cxnLst/>
              <a:rect l="l" t="t" r="r" b="b"/>
              <a:pathLst>
                <a:path w="969" h="968" extrusionOk="0">
                  <a:moveTo>
                    <a:pt x="485" y="0"/>
                  </a:moveTo>
                  <a:cubicBezTo>
                    <a:pt x="219" y="0"/>
                    <a:pt x="1" y="218"/>
                    <a:pt x="1" y="484"/>
                  </a:cubicBezTo>
                  <a:cubicBezTo>
                    <a:pt x="1" y="750"/>
                    <a:pt x="219" y="968"/>
                    <a:pt x="485" y="968"/>
                  </a:cubicBezTo>
                  <a:cubicBezTo>
                    <a:pt x="751" y="968"/>
                    <a:pt x="969" y="750"/>
                    <a:pt x="969" y="484"/>
                  </a:cubicBezTo>
                  <a:cubicBezTo>
                    <a:pt x="969" y="218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9" name="Google Shape;4320;p52"/>
            <p:cNvSpPr/>
            <p:nvPr/>
          </p:nvSpPr>
          <p:spPr bwMode="auto">
            <a:xfrm>
              <a:off x="1886600" y="3253450"/>
              <a:ext cx="99825" cy="85525"/>
            </a:xfrm>
            <a:custGeom>
              <a:avLst/>
              <a:gdLst/>
              <a:ahLst/>
              <a:cxnLst/>
              <a:rect l="l" t="t" r="r" b="b"/>
              <a:pathLst>
                <a:path w="3993" h="3421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0" name="Google Shape;4321;p52"/>
            <p:cNvSpPr/>
            <p:nvPr/>
          </p:nvSpPr>
          <p:spPr bwMode="auto">
            <a:xfrm>
              <a:off x="1931650" y="32842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5" y="1"/>
                  </a:moveTo>
                  <a:cubicBezTo>
                    <a:pt x="219" y="1"/>
                    <a:pt x="1" y="218"/>
                    <a:pt x="1" y="484"/>
                  </a:cubicBezTo>
                  <a:cubicBezTo>
                    <a:pt x="1" y="751"/>
                    <a:pt x="219" y="968"/>
                    <a:pt x="485" y="968"/>
                  </a:cubicBezTo>
                  <a:cubicBezTo>
                    <a:pt x="751" y="968"/>
                    <a:pt x="969" y="751"/>
                    <a:pt x="969" y="484"/>
                  </a:cubicBezTo>
                  <a:cubicBezTo>
                    <a:pt x="969" y="218"/>
                    <a:pt x="751" y="1"/>
                    <a:pt x="48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1" name="Google Shape;4322;p52"/>
            <p:cNvSpPr/>
            <p:nvPr/>
          </p:nvSpPr>
          <p:spPr bwMode="auto">
            <a:xfrm>
              <a:off x="2044475" y="2563325"/>
              <a:ext cx="100125" cy="85525"/>
            </a:xfrm>
            <a:custGeom>
              <a:avLst/>
              <a:gdLst/>
              <a:ahLst/>
              <a:cxnLst/>
              <a:rect l="l" t="t" r="r" b="b"/>
              <a:pathLst>
                <a:path w="4005" h="3421" extrusionOk="0">
                  <a:moveTo>
                    <a:pt x="2284" y="1"/>
                  </a:moveTo>
                  <a:cubicBezTo>
                    <a:pt x="1865" y="1"/>
                    <a:pt x="1437" y="157"/>
                    <a:pt x="1089" y="505"/>
                  </a:cubicBezTo>
                  <a:cubicBezTo>
                    <a:pt x="0" y="1582"/>
                    <a:pt x="774" y="3420"/>
                    <a:pt x="2298" y="3420"/>
                  </a:cubicBezTo>
                  <a:cubicBezTo>
                    <a:pt x="3242" y="3420"/>
                    <a:pt x="4004" y="2658"/>
                    <a:pt x="4004" y="1715"/>
                  </a:cubicBezTo>
                  <a:cubicBezTo>
                    <a:pt x="4004" y="683"/>
                    <a:pt x="3162" y="1"/>
                    <a:pt x="228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2" name="Google Shape;4323;p52"/>
            <p:cNvSpPr/>
            <p:nvPr/>
          </p:nvSpPr>
          <p:spPr bwMode="auto">
            <a:xfrm>
              <a:off x="2089525" y="2594075"/>
              <a:ext cx="24525" cy="24225"/>
            </a:xfrm>
            <a:custGeom>
              <a:avLst/>
              <a:gdLst/>
              <a:ahLst/>
              <a:cxnLst/>
              <a:rect l="l" t="t" r="r" b="b"/>
              <a:pathLst>
                <a:path w="981" h="969" extrusionOk="0">
                  <a:moveTo>
                    <a:pt x="496" y="1"/>
                  </a:moveTo>
                  <a:cubicBezTo>
                    <a:pt x="218" y="1"/>
                    <a:pt x="0" y="218"/>
                    <a:pt x="0" y="485"/>
                  </a:cubicBezTo>
                  <a:cubicBezTo>
                    <a:pt x="0" y="751"/>
                    <a:pt x="218" y="968"/>
                    <a:pt x="496" y="968"/>
                  </a:cubicBezTo>
                  <a:cubicBezTo>
                    <a:pt x="763" y="968"/>
                    <a:pt x="980" y="751"/>
                    <a:pt x="980" y="485"/>
                  </a:cubicBezTo>
                  <a:cubicBezTo>
                    <a:pt x="980" y="218"/>
                    <a:pt x="763" y="1"/>
                    <a:pt x="496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3" name="Google Shape;4324;p52"/>
            <p:cNvSpPr/>
            <p:nvPr/>
          </p:nvSpPr>
          <p:spPr bwMode="auto">
            <a:xfrm>
              <a:off x="1400000" y="1781450"/>
              <a:ext cx="99825" cy="85650"/>
            </a:xfrm>
            <a:custGeom>
              <a:avLst/>
              <a:gdLst/>
              <a:ahLst/>
              <a:cxnLst/>
              <a:rect l="l" t="t" r="r" b="b"/>
              <a:pathLst>
                <a:path w="3993" h="3426" extrusionOk="0">
                  <a:moveTo>
                    <a:pt x="2273" y="0"/>
                  </a:moveTo>
                  <a:cubicBezTo>
                    <a:pt x="1854" y="0"/>
                    <a:pt x="1426" y="158"/>
                    <a:pt x="1077" y="510"/>
                  </a:cubicBezTo>
                  <a:cubicBezTo>
                    <a:pt x="1" y="1586"/>
                    <a:pt x="763" y="3425"/>
                    <a:pt x="2287" y="3425"/>
                  </a:cubicBezTo>
                  <a:cubicBezTo>
                    <a:pt x="3231" y="3425"/>
                    <a:pt x="3993" y="2663"/>
                    <a:pt x="3993" y="1720"/>
                  </a:cubicBezTo>
                  <a:cubicBezTo>
                    <a:pt x="3993" y="688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4" name="Google Shape;4325;p52"/>
            <p:cNvSpPr/>
            <p:nvPr/>
          </p:nvSpPr>
          <p:spPr bwMode="auto">
            <a:xfrm>
              <a:off x="1440825" y="1812325"/>
              <a:ext cx="28450" cy="24125"/>
            </a:xfrm>
            <a:custGeom>
              <a:avLst/>
              <a:gdLst/>
              <a:ahLst/>
              <a:cxnLst/>
              <a:rect l="l" t="t" r="r" b="b"/>
              <a:pathLst>
                <a:path w="1138" h="965" extrusionOk="0">
                  <a:moveTo>
                    <a:pt x="654" y="1"/>
                  </a:moveTo>
                  <a:cubicBezTo>
                    <a:pt x="219" y="1"/>
                    <a:pt x="1" y="509"/>
                    <a:pt x="315" y="823"/>
                  </a:cubicBezTo>
                  <a:cubicBezTo>
                    <a:pt x="413" y="921"/>
                    <a:pt x="533" y="964"/>
                    <a:pt x="651" y="964"/>
                  </a:cubicBezTo>
                  <a:cubicBezTo>
                    <a:pt x="899" y="964"/>
                    <a:pt x="1138" y="772"/>
                    <a:pt x="1138" y="485"/>
                  </a:cubicBezTo>
                  <a:cubicBezTo>
                    <a:pt x="1138" y="206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5" name="Google Shape;4326;p52"/>
            <p:cNvSpPr/>
            <p:nvPr/>
          </p:nvSpPr>
          <p:spPr bwMode="auto">
            <a:xfrm>
              <a:off x="1944050" y="1353350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extrusionOk="0">
                  <a:moveTo>
                    <a:pt x="2285" y="1"/>
                  </a:moveTo>
                  <a:cubicBezTo>
                    <a:pt x="1866" y="1"/>
                    <a:pt x="1438" y="157"/>
                    <a:pt x="1090" y="505"/>
                  </a:cubicBezTo>
                  <a:cubicBezTo>
                    <a:pt x="1" y="1581"/>
                    <a:pt x="775" y="3432"/>
                    <a:pt x="2299" y="3432"/>
                  </a:cubicBezTo>
                  <a:cubicBezTo>
                    <a:pt x="3243" y="3420"/>
                    <a:pt x="4005" y="2658"/>
                    <a:pt x="4005" y="1715"/>
                  </a:cubicBezTo>
                  <a:cubicBezTo>
                    <a:pt x="4005" y="683"/>
                    <a:pt x="3163" y="1"/>
                    <a:pt x="228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6" name="Google Shape;4327;p52"/>
            <p:cNvSpPr/>
            <p:nvPr/>
          </p:nvSpPr>
          <p:spPr bwMode="auto">
            <a:xfrm>
              <a:off x="1989425" y="13841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4" y="1"/>
                  </a:moveTo>
                  <a:cubicBezTo>
                    <a:pt x="206" y="1"/>
                    <a:pt x="0" y="218"/>
                    <a:pt x="0" y="485"/>
                  </a:cubicBezTo>
                  <a:cubicBezTo>
                    <a:pt x="0" y="751"/>
                    <a:pt x="206" y="968"/>
                    <a:pt x="484" y="968"/>
                  </a:cubicBezTo>
                  <a:cubicBezTo>
                    <a:pt x="750" y="968"/>
                    <a:pt x="968" y="751"/>
                    <a:pt x="968" y="485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7" name="Google Shape;4328;p52"/>
            <p:cNvSpPr/>
            <p:nvPr/>
          </p:nvSpPr>
          <p:spPr bwMode="auto">
            <a:xfrm>
              <a:off x="1638625" y="1365450"/>
              <a:ext cx="99825" cy="85825"/>
            </a:xfrm>
            <a:custGeom>
              <a:avLst/>
              <a:gdLst/>
              <a:ahLst/>
              <a:cxnLst/>
              <a:rect l="l" t="t" r="r" b="b"/>
              <a:pathLst>
                <a:path w="3993" h="3433" extrusionOk="0">
                  <a:moveTo>
                    <a:pt x="2272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6" y="3432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8" name="Google Shape;4329;p52"/>
            <p:cNvSpPr/>
            <p:nvPr/>
          </p:nvSpPr>
          <p:spPr bwMode="auto">
            <a:xfrm>
              <a:off x="1683375" y="13962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4" y="1"/>
                  </a:moveTo>
                  <a:cubicBezTo>
                    <a:pt x="218" y="1"/>
                    <a:pt x="0" y="218"/>
                    <a:pt x="0" y="484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63" y="968"/>
                    <a:pt x="968" y="751"/>
                    <a:pt x="968" y="484"/>
                  </a:cubicBezTo>
                  <a:cubicBezTo>
                    <a:pt x="968" y="218"/>
                    <a:pt x="763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9" name="Google Shape;4330;p52"/>
            <p:cNvSpPr/>
            <p:nvPr/>
          </p:nvSpPr>
          <p:spPr bwMode="auto">
            <a:xfrm>
              <a:off x="1575725" y="1262625"/>
              <a:ext cx="99800" cy="85525"/>
            </a:xfrm>
            <a:custGeom>
              <a:avLst/>
              <a:gdLst/>
              <a:ahLst/>
              <a:cxnLst/>
              <a:rect l="l" t="t" r="r" b="b"/>
              <a:pathLst>
                <a:path w="3992" h="3421" extrusionOk="0">
                  <a:moveTo>
                    <a:pt x="2272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10" name="Google Shape;4331;p52"/>
            <p:cNvSpPr/>
            <p:nvPr/>
          </p:nvSpPr>
          <p:spPr bwMode="auto">
            <a:xfrm>
              <a:off x="1620775" y="1293375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4" y="1"/>
                  </a:moveTo>
                  <a:cubicBezTo>
                    <a:pt x="218" y="1"/>
                    <a:pt x="0" y="218"/>
                    <a:pt x="0" y="484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4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11" name="Google Shape;4332;p52"/>
            <p:cNvSpPr/>
            <p:nvPr/>
          </p:nvSpPr>
          <p:spPr bwMode="auto">
            <a:xfrm>
              <a:off x="1513425" y="1444250"/>
              <a:ext cx="100125" cy="85650"/>
            </a:xfrm>
            <a:custGeom>
              <a:avLst/>
              <a:gdLst/>
              <a:ahLst/>
              <a:cxnLst/>
              <a:rect l="l" t="t" r="r" b="b"/>
              <a:pathLst>
                <a:path w="4005" h="3426" extrusionOk="0">
                  <a:moveTo>
                    <a:pt x="2276" y="1"/>
                  </a:moveTo>
                  <a:cubicBezTo>
                    <a:pt x="1854" y="1"/>
                    <a:pt x="1425" y="158"/>
                    <a:pt x="1077" y="510"/>
                  </a:cubicBezTo>
                  <a:cubicBezTo>
                    <a:pt x="0" y="1587"/>
                    <a:pt x="762" y="3425"/>
                    <a:pt x="2286" y="3425"/>
                  </a:cubicBezTo>
                  <a:cubicBezTo>
                    <a:pt x="3230" y="3425"/>
                    <a:pt x="3992" y="2663"/>
                    <a:pt x="4004" y="1720"/>
                  </a:cubicBezTo>
                  <a:cubicBezTo>
                    <a:pt x="4004" y="688"/>
                    <a:pt x="3157" y="1"/>
                    <a:pt x="227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12" name="Google Shape;4333;p52"/>
            <p:cNvSpPr/>
            <p:nvPr/>
          </p:nvSpPr>
          <p:spPr bwMode="auto">
            <a:xfrm>
              <a:off x="1554550" y="1475125"/>
              <a:ext cx="28150" cy="24125"/>
            </a:xfrm>
            <a:custGeom>
              <a:avLst/>
              <a:gdLst/>
              <a:ahLst/>
              <a:cxnLst/>
              <a:rect l="l" t="t" r="r" b="b"/>
              <a:pathLst>
                <a:path w="1126" h="965" extrusionOk="0">
                  <a:moveTo>
                    <a:pt x="641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0" y="921"/>
                    <a:pt x="520" y="964"/>
                    <a:pt x="638" y="964"/>
                  </a:cubicBezTo>
                  <a:cubicBezTo>
                    <a:pt x="886" y="964"/>
                    <a:pt x="1125" y="772"/>
                    <a:pt x="1125" y="485"/>
                  </a:cubicBezTo>
                  <a:cubicBezTo>
                    <a:pt x="1125" y="206"/>
                    <a:pt x="908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13" name="Google Shape;4334;p52"/>
            <p:cNvSpPr/>
            <p:nvPr/>
          </p:nvSpPr>
          <p:spPr bwMode="auto">
            <a:xfrm>
              <a:off x="1778025" y="1377550"/>
              <a:ext cx="100025" cy="85500"/>
            </a:xfrm>
            <a:custGeom>
              <a:avLst/>
              <a:gdLst/>
              <a:ahLst/>
              <a:cxnLst/>
              <a:rect l="l" t="t" r="r" b="b"/>
              <a:pathLst>
                <a:path w="4001" h="3420" extrusionOk="0">
                  <a:moveTo>
                    <a:pt x="2279" y="1"/>
                  </a:moveTo>
                  <a:cubicBezTo>
                    <a:pt x="1859" y="1"/>
                    <a:pt x="1429" y="157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3993" y="2658"/>
                    <a:pt x="3993" y="1726"/>
                  </a:cubicBezTo>
                  <a:cubicBezTo>
                    <a:pt x="4001" y="686"/>
                    <a:pt x="3161" y="1"/>
                    <a:pt x="227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14" name="Google Shape;4335;p52"/>
            <p:cNvSpPr/>
            <p:nvPr/>
          </p:nvSpPr>
          <p:spPr bwMode="auto">
            <a:xfrm>
              <a:off x="1823100" y="140830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15" name="Google Shape;4336;p52"/>
            <p:cNvSpPr/>
            <p:nvPr/>
          </p:nvSpPr>
          <p:spPr bwMode="auto">
            <a:xfrm>
              <a:off x="2014825" y="1420050"/>
              <a:ext cx="99825" cy="85650"/>
            </a:xfrm>
            <a:custGeom>
              <a:avLst/>
              <a:gdLst/>
              <a:ahLst/>
              <a:cxnLst/>
              <a:rect l="l" t="t" r="r" b="b"/>
              <a:pathLst>
                <a:path w="3993" h="3426" extrusionOk="0">
                  <a:moveTo>
                    <a:pt x="2273" y="1"/>
                  </a:moveTo>
                  <a:cubicBezTo>
                    <a:pt x="1853" y="1"/>
                    <a:pt x="1425" y="158"/>
                    <a:pt x="1077" y="510"/>
                  </a:cubicBezTo>
                  <a:cubicBezTo>
                    <a:pt x="1" y="1587"/>
                    <a:pt x="763" y="3426"/>
                    <a:pt x="2287" y="3426"/>
                  </a:cubicBezTo>
                  <a:cubicBezTo>
                    <a:pt x="3230" y="3426"/>
                    <a:pt x="3992" y="2663"/>
                    <a:pt x="3992" y="1720"/>
                  </a:cubicBezTo>
                  <a:cubicBezTo>
                    <a:pt x="3992" y="689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16" name="Google Shape;4337;p52"/>
            <p:cNvSpPr/>
            <p:nvPr/>
          </p:nvSpPr>
          <p:spPr bwMode="auto">
            <a:xfrm>
              <a:off x="2059875" y="1450950"/>
              <a:ext cx="24225" cy="24200"/>
            </a:xfrm>
            <a:custGeom>
              <a:avLst/>
              <a:gdLst/>
              <a:ahLst/>
              <a:cxnLst/>
              <a:rect l="l" t="t" r="r" b="b"/>
              <a:pathLst>
                <a:path w="969" h="968" extrusionOk="0">
                  <a:moveTo>
                    <a:pt x="485" y="0"/>
                  </a:moveTo>
                  <a:cubicBezTo>
                    <a:pt x="219" y="0"/>
                    <a:pt x="1" y="218"/>
                    <a:pt x="1" y="484"/>
                  </a:cubicBezTo>
                  <a:cubicBezTo>
                    <a:pt x="1" y="750"/>
                    <a:pt x="219" y="968"/>
                    <a:pt x="485" y="968"/>
                  </a:cubicBezTo>
                  <a:cubicBezTo>
                    <a:pt x="751" y="968"/>
                    <a:pt x="969" y="750"/>
                    <a:pt x="969" y="484"/>
                  </a:cubicBezTo>
                  <a:cubicBezTo>
                    <a:pt x="969" y="218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17" name="Google Shape;4338;p52"/>
            <p:cNvSpPr/>
            <p:nvPr/>
          </p:nvSpPr>
          <p:spPr bwMode="auto">
            <a:xfrm>
              <a:off x="2149400" y="1377625"/>
              <a:ext cx="99825" cy="85449"/>
            </a:xfrm>
            <a:custGeom>
              <a:avLst/>
              <a:gdLst/>
              <a:ahLst/>
              <a:cxnLst/>
              <a:rect l="l" t="t" r="r" b="b"/>
              <a:pathLst>
                <a:path w="3993" h="3418" extrusionOk="0">
                  <a:moveTo>
                    <a:pt x="2266" y="1"/>
                  </a:moveTo>
                  <a:cubicBezTo>
                    <a:pt x="1849" y="1"/>
                    <a:pt x="1423" y="155"/>
                    <a:pt x="1077" y="502"/>
                  </a:cubicBezTo>
                  <a:cubicBezTo>
                    <a:pt x="1" y="1566"/>
                    <a:pt x="751" y="3417"/>
                    <a:pt x="2275" y="3417"/>
                  </a:cubicBezTo>
                  <a:cubicBezTo>
                    <a:pt x="2282" y="3417"/>
                    <a:pt x="2290" y="3417"/>
                    <a:pt x="2297" y="3417"/>
                  </a:cubicBezTo>
                  <a:cubicBezTo>
                    <a:pt x="3230" y="3417"/>
                    <a:pt x="3993" y="2660"/>
                    <a:pt x="3993" y="1723"/>
                  </a:cubicBezTo>
                  <a:cubicBezTo>
                    <a:pt x="3993" y="689"/>
                    <a:pt x="3146" y="1"/>
                    <a:pt x="226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18" name="Google Shape;4339;p52"/>
            <p:cNvSpPr/>
            <p:nvPr/>
          </p:nvSpPr>
          <p:spPr bwMode="auto">
            <a:xfrm>
              <a:off x="2190025" y="1408600"/>
              <a:ext cx="28350" cy="24100"/>
            </a:xfrm>
            <a:custGeom>
              <a:avLst/>
              <a:gdLst/>
              <a:ahLst/>
              <a:cxnLst/>
              <a:rect l="l" t="t" r="r" b="b"/>
              <a:pathLst>
                <a:path w="1134" h="964" extrusionOk="0">
                  <a:moveTo>
                    <a:pt x="635" y="0"/>
                  </a:moveTo>
                  <a:cubicBezTo>
                    <a:pt x="209" y="0"/>
                    <a:pt x="0" y="512"/>
                    <a:pt x="311" y="823"/>
                  </a:cubicBezTo>
                  <a:cubicBezTo>
                    <a:pt x="408" y="920"/>
                    <a:pt x="528" y="964"/>
                    <a:pt x="646" y="964"/>
                  </a:cubicBezTo>
                  <a:cubicBezTo>
                    <a:pt x="895" y="964"/>
                    <a:pt x="1134" y="771"/>
                    <a:pt x="1134" y="484"/>
                  </a:cubicBezTo>
                  <a:cubicBezTo>
                    <a:pt x="1134" y="206"/>
                    <a:pt x="916" y="0"/>
                    <a:pt x="650" y="0"/>
                  </a:cubicBezTo>
                  <a:cubicBezTo>
                    <a:pt x="645" y="0"/>
                    <a:pt x="640" y="0"/>
                    <a:pt x="6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19" name="Google Shape;4340;p52"/>
            <p:cNvSpPr/>
            <p:nvPr/>
          </p:nvSpPr>
          <p:spPr bwMode="auto">
            <a:xfrm>
              <a:off x="2149400" y="1605775"/>
              <a:ext cx="99825" cy="85600"/>
            </a:xfrm>
            <a:custGeom>
              <a:avLst/>
              <a:gdLst/>
              <a:ahLst/>
              <a:cxnLst/>
              <a:rect l="l" t="t" r="r" b="b"/>
              <a:pathLst>
                <a:path w="3993" h="3424" extrusionOk="0">
                  <a:moveTo>
                    <a:pt x="2266" y="1"/>
                  </a:moveTo>
                  <a:cubicBezTo>
                    <a:pt x="1848" y="1"/>
                    <a:pt x="1423" y="154"/>
                    <a:pt x="1077" y="497"/>
                  </a:cubicBezTo>
                  <a:cubicBezTo>
                    <a:pt x="1" y="1573"/>
                    <a:pt x="751" y="3412"/>
                    <a:pt x="2275" y="3424"/>
                  </a:cubicBezTo>
                  <a:cubicBezTo>
                    <a:pt x="3218" y="3424"/>
                    <a:pt x="3993" y="2662"/>
                    <a:pt x="3993" y="1718"/>
                  </a:cubicBezTo>
                  <a:cubicBezTo>
                    <a:pt x="3993" y="684"/>
                    <a:pt x="3146" y="1"/>
                    <a:pt x="226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0" name="Google Shape;4341;p52"/>
            <p:cNvSpPr/>
            <p:nvPr/>
          </p:nvSpPr>
          <p:spPr bwMode="auto">
            <a:xfrm>
              <a:off x="2190025" y="1636600"/>
              <a:ext cx="28350" cy="24125"/>
            </a:xfrm>
            <a:custGeom>
              <a:avLst/>
              <a:gdLst/>
              <a:ahLst/>
              <a:cxnLst/>
              <a:rect l="l" t="t" r="r" b="b"/>
              <a:pathLst>
                <a:path w="1134" h="965" extrusionOk="0">
                  <a:moveTo>
                    <a:pt x="671" y="1"/>
                  </a:moveTo>
                  <a:cubicBezTo>
                    <a:pt x="664" y="1"/>
                    <a:pt x="657" y="1"/>
                    <a:pt x="650" y="1"/>
                  </a:cubicBezTo>
                  <a:cubicBezTo>
                    <a:pt x="645" y="1"/>
                    <a:pt x="640" y="1"/>
                    <a:pt x="635" y="1"/>
                  </a:cubicBezTo>
                  <a:cubicBezTo>
                    <a:pt x="209" y="1"/>
                    <a:pt x="0" y="513"/>
                    <a:pt x="311" y="824"/>
                  </a:cubicBezTo>
                  <a:cubicBezTo>
                    <a:pt x="408" y="921"/>
                    <a:pt x="528" y="965"/>
                    <a:pt x="646" y="965"/>
                  </a:cubicBezTo>
                  <a:cubicBezTo>
                    <a:pt x="895" y="965"/>
                    <a:pt x="1134" y="772"/>
                    <a:pt x="1134" y="485"/>
                  </a:cubicBezTo>
                  <a:cubicBezTo>
                    <a:pt x="1134" y="214"/>
                    <a:pt x="927" y="1"/>
                    <a:pt x="67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1" name="Google Shape;4342;p52"/>
            <p:cNvSpPr/>
            <p:nvPr/>
          </p:nvSpPr>
          <p:spPr bwMode="auto">
            <a:xfrm>
              <a:off x="2266125" y="1703850"/>
              <a:ext cx="99825" cy="85825"/>
            </a:xfrm>
            <a:custGeom>
              <a:avLst/>
              <a:gdLst/>
              <a:ahLst/>
              <a:cxnLst/>
              <a:rect l="l" t="t" r="r" b="b"/>
              <a:pathLst>
                <a:path w="3993" h="3433" extrusionOk="0">
                  <a:moveTo>
                    <a:pt x="2273" y="1"/>
                  </a:moveTo>
                  <a:cubicBezTo>
                    <a:pt x="1854" y="1"/>
                    <a:pt x="1426" y="157"/>
                    <a:pt x="1078" y="505"/>
                  </a:cubicBezTo>
                  <a:cubicBezTo>
                    <a:pt x="1" y="1582"/>
                    <a:pt x="763" y="3432"/>
                    <a:pt x="2287" y="3432"/>
                  </a:cubicBezTo>
                  <a:cubicBezTo>
                    <a:pt x="3231" y="3432"/>
                    <a:pt x="3993" y="2658"/>
                    <a:pt x="3993" y="1715"/>
                  </a:cubicBezTo>
                  <a:cubicBezTo>
                    <a:pt x="3993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2" name="Google Shape;4343;p52"/>
            <p:cNvSpPr/>
            <p:nvPr/>
          </p:nvSpPr>
          <p:spPr bwMode="auto">
            <a:xfrm>
              <a:off x="2307275" y="1734599"/>
              <a:ext cx="28150" cy="24174"/>
            </a:xfrm>
            <a:custGeom>
              <a:avLst/>
              <a:gdLst/>
              <a:ahLst/>
              <a:cxnLst/>
              <a:rect l="l" t="t" r="r" b="b"/>
              <a:pathLst>
                <a:path w="1126" h="967" extrusionOk="0">
                  <a:moveTo>
                    <a:pt x="641" y="1"/>
                  </a:moveTo>
                  <a:cubicBezTo>
                    <a:pt x="206" y="1"/>
                    <a:pt x="0" y="521"/>
                    <a:pt x="303" y="823"/>
                  </a:cubicBezTo>
                  <a:cubicBezTo>
                    <a:pt x="401" y="922"/>
                    <a:pt x="524" y="967"/>
                    <a:pt x="643" y="967"/>
                  </a:cubicBezTo>
                  <a:cubicBezTo>
                    <a:pt x="889" y="967"/>
                    <a:pt x="1125" y="778"/>
                    <a:pt x="1125" y="485"/>
                  </a:cubicBezTo>
                  <a:cubicBezTo>
                    <a:pt x="1125" y="219"/>
                    <a:pt x="907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3" name="Google Shape;4344;p52"/>
            <p:cNvSpPr/>
            <p:nvPr/>
          </p:nvSpPr>
          <p:spPr bwMode="auto">
            <a:xfrm>
              <a:off x="2068950" y="965875"/>
              <a:ext cx="99825" cy="85600"/>
            </a:xfrm>
            <a:custGeom>
              <a:avLst/>
              <a:gdLst/>
              <a:ahLst/>
              <a:cxnLst/>
              <a:rect l="l" t="t" r="r" b="b"/>
              <a:pathLst>
                <a:path w="3993" h="3424" extrusionOk="0">
                  <a:moveTo>
                    <a:pt x="2268" y="1"/>
                  </a:moveTo>
                  <a:cubicBezTo>
                    <a:pt x="1846" y="1"/>
                    <a:pt x="1415" y="158"/>
                    <a:pt x="1065" y="508"/>
                  </a:cubicBezTo>
                  <a:cubicBezTo>
                    <a:pt x="1" y="1585"/>
                    <a:pt x="763" y="3423"/>
                    <a:pt x="2275" y="3423"/>
                  </a:cubicBezTo>
                  <a:cubicBezTo>
                    <a:pt x="3231" y="3423"/>
                    <a:pt x="3993" y="2649"/>
                    <a:pt x="3993" y="1705"/>
                  </a:cubicBezTo>
                  <a:cubicBezTo>
                    <a:pt x="3985" y="677"/>
                    <a:pt x="3145" y="1"/>
                    <a:pt x="226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4" name="Google Shape;4345;p52"/>
            <p:cNvSpPr/>
            <p:nvPr/>
          </p:nvSpPr>
          <p:spPr bwMode="auto">
            <a:xfrm>
              <a:off x="2113725" y="99670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484" y="1"/>
                  </a:moveTo>
                  <a:cubicBezTo>
                    <a:pt x="218" y="1"/>
                    <a:pt x="0" y="218"/>
                    <a:pt x="0" y="485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5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5" name="Google Shape;4346;p52"/>
            <p:cNvSpPr/>
            <p:nvPr/>
          </p:nvSpPr>
          <p:spPr bwMode="auto">
            <a:xfrm>
              <a:off x="2056550" y="1743775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extrusionOk="0">
                  <a:moveTo>
                    <a:pt x="2285" y="1"/>
                  </a:moveTo>
                  <a:cubicBezTo>
                    <a:pt x="1866" y="1"/>
                    <a:pt x="1438" y="157"/>
                    <a:pt x="1090" y="505"/>
                  </a:cubicBezTo>
                  <a:cubicBezTo>
                    <a:pt x="1" y="1581"/>
                    <a:pt x="775" y="3420"/>
                    <a:pt x="2299" y="3432"/>
                  </a:cubicBezTo>
                  <a:cubicBezTo>
                    <a:pt x="3243" y="3420"/>
                    <a:pt x="4005" y="2658"/>
                    <a:pt x="4005" y="1714"/>
                  </a:cubicBezTo>
                  <a:cubicBezTo>
                    <a:pt x="4005" y="683"/>
                    <a:pt x="3163" y="1"/>
                    <a:pt x="228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6" name="Google Shape;4347;p52"/>
            <p:cNvSpPr/>
            <p:nvPr/>
          </p:nvSpPr>
          <p:spPr bwMode="auto">
            <a:xfrm>
              <a:off x="2097700" y="1774525"/>
              <a:ext cx="28150" cy="24174"/>
            </a:xfrm>
            <a:custGeom>
              <a:avLst/>
              <a:gdLst/>
              <a:ahLst/>
              <a:cxnLst/>
              <a:rect l="l" t="t" r="r" b="b"/>
              <a:pathLst>
                <a:path w="1126" h="967" extrusionOk="0">
                  <a:moveTo>
                    <a:pt x="653" y="1"/>
                  </a:moveTo>
                  <a:cubicBezTo>
                    <a:pt x="218" y="1"/>
                    <a:pt x="0" y="521"/>
                    <a:pt x="302" y="823"/>
                  </a:cubicBezTo>
                  <a:cubicBezTo>
                    <a:pt x="401" y="922"/>
                    <a:pt x="523" y="967"/>
                    <a:pt x="643" y="967"/>
                  </a:cubicBezTo>
                  <a:cubicBezTo>
                    <a:pt x="889" y="967"/>
                    <a:pt x="1125" y="778"/>
                    <a:pt x="1125" y="484"/>
                  </a:cubicBezTo>
                  <a:cubicBezTo>
                    <a:pt x="1125" y="218"/>
                    <a:pt x="919" y="1"/>
                    <a:pt x="65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7" name="Google Shape;4348;p52"/>
            <p:cNvSpPr/>
            <p:nvPr/>
          </p:nvSpPr>
          <p:spPr bwMode="auto">
            <a:xfrm>
              <a:off x="1931975" y="1015550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extrusionOk="0">
                  <a:moveTo>
                    <a:pt x="2284" y="1"/>
                  </a:moveTo>
                  <a:cubicBezTo>
                    <a:pt x="1865" y="1"/>
                    <a:pt x="1437" y="157"/>
                    <a:pt x="1089" y="505"/>
                  </a:cubicBezTo>
                  <a:cubicBezTo>
                    <a:pt x="0" y="1581"/>
                    <a:pt x="774" y="3432"/>
                    <a:pt x="2298" y="3432"/>
                  </a:cubicBezTo>
                  <a:cubicBezTo>
                    <a:pt x="3242" y="3432"/>
                    <a:pt x="4004" y="2658"/>
                    <a:pt x="4004" y="1714"/>
                  </a:cubicBezTo>
                  <a:cubicBezTo>
                    <a:pt x="4004" y="683"/>
                    <a:pt x="3162" y="1"/>
                    <a:pt x="228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8" name="Google Shape;4349;p52"/>
            <p:cNvSpPr/>
            <p:nvPr/>
          </p:nvSpPr>
          <p:spPr bwMode="auto">
            <a:xfrm>
              <a:off x="1977025" y="10463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4" y="1"/>
                  </a:moveTo>
                  <a:cubicBezTo>
                    <a:pt x="218" y="1"/>
                    <a:pt x="0" y="218"/>
                    <a:pt x="0" y="484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63" y="968"/>
                    <a:pt x="968" y="751"/>
                    <a:pt x="968" y="484"/>
                  </a:cubicBezTo>
                  <a:cubicBezTo>
                    <a:pt x="968" y="218"/>
                    <a:pt x="763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9" name="Google Shape;4350;p52"/>
            <p:cNvSpPr/>
            <p:nvPr/>
          </p:nvSpPr>
          <p:spPr bwMode="auto">
            <a:xfrm>
              <a:off x="1873900" y="1166775"/>
              <a:ext cx="99825" cy="85800"/>
            </a:xfrm>
            <a:custGeom>
              <a:avLst/>
              <a:gdLst/>
              <a:ahLst/>
              <a:cxnLst/>
              <a:rect l="l" t="t" r="r" b="b"/>
              <a:pathLst>
                <a:path w="3993" h="3432" extrusionOk="0">
                  <a:moveTo>
                    <a:pt x="2273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0" y="1581"/>
                    <a:pt x="763" y="3432"/>
                    <a:pt x="2287" y="3432"/>
                  </a:cubicBezTo>
                  <a:cubicBezTo>
                    <a:pt x="3230" y="3432"/>
                    <a:pt x="3992" y="2657"/>
                    <a:pt x="3992" y="1714"/>
                  </a:cubicBezTo>
                  <a:cubicBezTo>
                    <a:pt x="3992" y="683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0" name="Google Shape;4351;p52"/>
            <p:cNvSpPr/>
            <p:nvPr/>
          </p:nvSpPr>
          <p:spPr bwMode="auto">
            <a:xfrm>
              <a:off x="1914725" y="1197500"/>
              <a:ext cx="28450" cy="24425"/>
            </a:xfrm>
            <a:custGeom>
              <a:avLst/>
              <a:gdLst/>
              <a:ahLst/>
              <a:cxnLst/>
              <a:rect l="l" t="t" r="r" b="b"/>
              <a:pathLst>
                <a:path w="1138" h="977" extrusionOk="0">
                  <a:moveTo>
                    <a:pt x="654" y="1"/>
                  </a:moveTo>
                  <a:cubicBezTo>
                    <a:pt x="218" y="1"/>
                    <a:pt x="1" y="521"/>
                    <a:pt x="303" y="836"/>
                  </a:cubicBezTo>
                  <a:cubicBezTo>
                    <a:pt x="400" y="933"/>
                    <a:pt x="519" y="976"/>
                    <a:pt x="637" y="976"/>
                  </a:cubicBezTo>
                  <a:cubicBezTo>
                    <a:pt x="887" y="976"/>
                    <a:pt x="1129" y="781"/>
                    <a:pt x="1138" y="485"/>
                  </a:cubicBezTo>
                  <a:cubicBezTo>
                    <a:pt x="1138" y="219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1" name="Google Shape;4352;p52"/>
            <p:cNvSpPr/>
            <p:nvPr/>
          </p:nvSpPr>
          <p:spPr bwMode="auto">
            <a:xfrm>
              <a:off x="1726925" y="1199725"/>
              <a:ext cx="100125" cy="85525"/>
            </a:xfrm>
            <a:custGeom>
              <a:avLst/>
              <a:gdLst/>
              <a:ahLst/>
              <a:cxnLst/>
              <a:rect l="l" t="t" r="r" b="b"/>
              <a:pathLst>
                <a:path w="4005" h="3421" extrusionOk="0">
                  <a:moveTo>
                    <a:pt x="2285" y="1"/>
                  </a:moveTo>
                  <a:cubicBezTo>
                    <a:pt x="1865" y="1"/>
                    <a:pt x="1437" y="157"/>
                    <a:pt x="1089" y="505"/>
                  </a:cubicBezTo>
                  <a:cubicBezTo>
                    <a:pt x="0" y="1581"/>
                    <a:pt x="775" y="3420"/>
                    <a:pt x="2299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3" y="1"/>
                    <a:pt x="228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2" name="Google Shape;4353;p52"/>
            <p:cNvSpPr/>
            <p:nvPr/>
          </p:nvSpPr>
          <p:spPr bwMode="auto">
            <a:xfrm>
              <a:off x="1768050" y="1230475"/>
              <a:ext cx="28150" cy="24100"/>
            </a:xfrm>
            <a:custGeom>
              <a:avLst/>
              <a:gdLst/>
              <a:ahLst/>
              <a:cxnLst/>
              <a:rect l="l" t="t" r="r" b="b"/>
              <a:pathLst>
                <a:path w="1126" h="964" extrusionOk="0">
                  <a:moveTo>
                    <a:pt x="642" y="1"/>
                  </a:moveTo>
                  <a:cubicBezTo>
                    <a:pt x="218" y="1"/>
                    <a:pt x="1" y="521"/>
                    <a:pt x="303" y="823"/>
                  </a:cubicBezTo>
                  <a:cubicBezTo>
                    <a:pt x="400" y="920"/>
                    <a:pt x="520" y="964"/>
                    <a:pt x="638" y="964"/>
                  </a:cubicBezTo>
                  <a:cubicBezTo>
                    <a:pt x="887" y="964"/>
                    <a:pt x="1126" y="771"/>
                    <a:pt x="1126" y="484"/>
                  </a:cubicBezTo>
                  <a:cubicBezTo>
                    <a:pt x="1126" y="218"/>
                    <a:pt x="908" y="1"/>
                    <a:pt x="64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3" name="Google Shape;4354;p52"/>
            <p:cNvSpPr/>
            <p:nvPr/>
          </p:nvSpPr>
          <p:spPr bwMode="auto">
            <a:xfrm>
              <a:off x="2210800" y="764250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extrusionOk="0">
                  <a:moveTo>
                    <a:pt x="2285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20"/>
                    <a:pt x="2299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4" name="Google Shape;4355;p52"/>
            <p:cNvSpPr/>
            <p:nvPr/>
          </p:nvSpPr>
          <p:spPr bwMode="auto">
            <a:xfrm>
              <a:off x="2255850" y="794700"/>
              <a:ext cx="24225" cy="24200"/>
            </a:xfrm>
            <a:custGeom>
              <a:avLst/>
              <a:gdLst/>
              <a:ahLst/>
              <a:cxnLst/>
              <a:rect l="l" t="t" r="r" b="b"/>
              <a:pathLst>
                <a:path w="969" h="968" extrusionOk="0">
                  <a:moveTo>
                    <a:pt x="485" y="0"/>
                  </a:moveTo>
                  <a:cubicBezTo>
                    <a:pt x="218" y="0"/>
                    <a:pt x="1" y="218"/>
                    <a:pt x="1" y="484"/>
                  </a:cubicBezTo>
                  <a:cubicBezTo>
                    <a:pt x="1" y="750"/>
                    <a:pt x="218" y="968"/>
                    <a:pt x="485" y="968"/>
                  </a:cubicBezTo>
                  <a:cubicBezTo>
                    <a:pt x="751" y="968"/>
                    <a:pt x="968" y="750"/>
                    <a:pt x="968" y="484"/>
                  </a:cubicBezTo>
                  <a:cubicBezTo>
                    <a:pt x="968" y="218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5" name="Google Shape;4356;p52"/>
            <p:cNvSpPr/>
            <p:nvPr/>
          </p:nvSpPr>
          <p:spPr bwMode="auto">
            <a:xfrm>
              <a:off x="1094575" y="1262625"/>
              <a:ext cx="100125" cy="85525"/>
            </a:xfrm>
            <a:custGeom>
              <a:avLst/>
              <a:gdLst/>
              <a:ahLst/>
              <a:cxnLst/>
              <a:rect l="l" t="t" r="r" b="b"/>
              <a:pathLst>
                <a:path w="4005" h="3421" extrusionOk="0">
                  <a:moveTo>
                    <a:pt x="2275" y="1"/>
                  </a:moveTo>
                  <a:cubicBezTo>
                    <a:pt x="1854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4004" y="1714"/>
                  </a:cubicBezTo>
                  <a:cubicBezTo>
                    <a:pt x="4004" y="683"/>
                    <a:pt x="3157" y="1"/>
                    <a:pt x="22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6" name="Google Shape;4357;p52"/>
            <p:cNvSpPr/>
            <p:nvPr/>
          </p:nvSpPr>
          <p:spPr bwMode="auto">
            <a:xfrm>
              <a:off x="1139625" y="1293375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4" y="1"/>
                  </a:moveTo>
                  <a:cubicBezTo>
                    <a:pt x="218" y="1"/>
                    <a:pt x="0" y="218"/>
                    <a:pt x="0" y="484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4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7" name="Google Shape;4358;p52"/>
            <p:cNvSpPr/>
            <p:nvPr/>
          </p:nvSpPr>
          <p:spPr bwMode="auto">
            <a:xfrm>
              <a:off x="2909075" y="109147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extrusionOk="0">
                  <a:moveTo>
                    <a:pt x="2281" y="0"/>
                  </a:moveTo>
                  <a:cubicBezTo>
                    <a:pt x="1860" y="0"/>
                    <a:pt x="1429" y="156"/>
                    <a:pt x="1077" y="504"/>
                  </a:cubicBezTo>
                  <a:cubicBezTo>
                    <a:pt x="1" y="1581"/>
                    <a:pt x="763" y="3419"/>
                    <a:pt x="2287" y="3419"/>
                  </a:cubicBezTo>
                  <a:cubicBezTo>
                    <a:pt x="3231" y="3419"/>
                    <a:pt x="3993" y="2657"/>
                    <a:pt x="4005" y="1714"/>
                  </a:cubicBezTo>
                  <a:cubicBezTo>
                    <a:pt x="4005" y="682"/>
                    <a:pt x="3163" y="0"/>
                    <a:pt x="228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8" name="Google Shape;4359;p52"/>
            <p:cNvSpPr/>
            <p:nvPr/>
          </p:nvSpPr>
          <p:spPr bwMode="auto">
            <a:xfrm>
              <a:off x="2954150" y="112220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484" y="1"/>
                  </a:moveTo>
                  <a:cubicBezTo>
                    <a:pt x="218" y="1"/>
                    <a:pt x="0" y="219"/>
                    <a:pt x="0" y="485"/>
                  </a:cubicBezTo>
                  <a:cubicBezTo>
                    <a:pt x="0" y="751"/>
                    <a:pt x="218" y="969"/>
                    <a:pt x="484" y="969"/>
                  </a:cubicBezTo>
                  <a:cubicBezTo>
                    <a:pt x="750" y="969"/>
                    <a:pt x="968" y="751"/>
                    <a:pt x="968" y="485"/>
                  </a:cubicBezTo>
                  <a:cubicBezTo>
                    <a:pt x="968" y="219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9" name="Google Shape;4360;p52"/>
            <p:cNvSpPr/>
            <p:nvPr/>
          </p:nvSpPr>
          <p:spPr bwMode="auto">
            <a:xfrm>
              <a:off x="2623000" y="1027650"/>
              <a:ext cx="99825" cy="85825"/>
            </a:xfrm>
            <a:custGeom>
              <a:avLst/>
              <a:gdLst/>
              <a:ahLst/>
              <a:cxnLst/>
              <a:rect l="l" t="t" r="r" b="b"/>
              <a:pathLst>
                <a:path w="3993" h="3433" extrusionOk="0">
                  <a:moveTo>
                    <a:pt x="2272" y="1"/>
                  </a:moveTo>
                  <a:cubicBezTo>
                    <a:pt x="1853" y="1"/>
                    <a:pt x="1425" y="156"/>
                    <a:pt x="1077" y="505"/>
                  </a:cubicBezTo>
                  <a:cubicBezTo>
                    <a:pt x="0" y="1581"/>
                    <a:pt x="762" y="3432"/>
                    <a:pt x="2286" y="3432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0" name="Google Shape;4361;p52"/>
            <p:cNvSpPr/>
            <p:nvPr/>
          </p:nvSpPr>
          <p:spPr bwMode="auto">
            <a:xfrm>
              <a:off x="2668050" y="10584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4" y="0"/>
                  </a:moveTo>
                  <a:cubicBezTo>
                    <a:pt x="218" y="0"/>
                    <a:pt x="1" y="218"/>
                    <a:pt x="1" y="484"/>
                  </a:cubicBezTo>
                  <a:cubicBezTo>
                    <a:pt x="1" y="750"/>
                    <a:pt x="218" y="968"/>
                    <a:pt x="484" y="968"/>
                  </a:cubicBezTo>
                  <a:cubicBezTo>
                    <a:pt x="751" y="968"/>
                    <a:pt x="968" y="750"/>
                    <a:pt x="968" y="484"/>
                  </a:cubicBezTo>
                  <a:cubicBezTo>
                    <a:pt x="968" y="218"/>
                    <a:pt x="751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1" name="Google Shape;4362;p52"/>
            <p:cNvSpPr/>
            <p:nvPr/>
          </p:nvSpPr>
          <p:spPr bwMode="auto">
            <a:xfrm>
              <a:off x="1270875" y="2091250"/>
              <a:ext cx="99825" cy="85825"/>
            </a:xfrm>
            <a:custGeom>
              <a:avLst/>
              <a:gdLst/>
              <a:ahLst/>
              <a:cxnLst/>
              <a:rect l="l" t="t" r="r" b="b"/>
              <a:pathLst>
                <a:path w="3993" h="3433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2"/>
                    <a:pt x="763" y="3432"/>
                    <a:pt x="2287" y="3432"/>
                  </a:cubicBezTo>
                  <a:cubicBezTo>
                    <a:pt x="3230" y="3432"/>
                    <a:pt x="3992" y="2658"/>
                    <a:pt x="3992" y="1715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2" name="Google Shape;4363;p52"/>
            <p:cNvSpPr/>
            <p:nvPr/>
          </p:nvSpPr>
          <p:spPr bwMode="auto">
            <a:xfrm>
              <a:off x="1315925" y="21220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5" y="1"/>
                  </a:moveTo>
                  <a:cubicBezTo>
                    <a:pt x="219" y="1"/>
                    <a:pt x="1" y="218"/>
                    <a:pt x="1" y="485"/>
                  </a:cubicBezTo>
                  <a:cubicBezTo>
                    <a:pt x="1" y="751"/>
                    <a:pt x="219" y="968"/>
                    <a:pt x="485" y="968"/>
                  </a:cubicBezTo>
                  <a:cubicBezTo>
                    <a:pt x="751" y="968"/>
                    <a:pt x="969" y="751"/>
                    <a:pt x="969" y="485"/>
                  </a:cubicBezTo>
                  <a:cubicBezTo>
                    <a:pt x="969" y="218"/>
                    <a:pt x="751" y="1"/>
                    <a:pt x="48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3" name="Google Shape;4364;p52"/>
            <p:cNvSpPr/>
            <p:nvPr/>
          </p:nvSpPr>
          <p:spPr bwMode="auto">
            <a:xfrm>
              <a:off x="2706150" y="1341250"/>
              <a:ext cx="99825" cy="85825"/>
            </a:xfrm>
            <a:custGeom>
              <a:avLst/>
              <a:gdLst/>
              <a:ahLst/>
              <a:cxnLst/>
              <a:rect l="l" t="t" r="r" b="b"/>
              <a:pathLst>
                <a:path w="3993" h="3433" extrusionOk="0">
                  <a:moveTo>
                    <a:pt x="2273" y="1"/>
                  </a:moveTo>
                  <a:cubicBezTo>
                    <a:pt x="1853" y="1"/>
                    <a:pt x="1426" y="157"/>
                    <a:pt x="1077" y="505"/>
                  </a:cubicBezTo>
                  <a:cubicBezTo>
                    <a:pt x="1" y="1582"/>
                    <a:pt x="763" y="3432"/>
                    <a:pt x="2287" y="3432"/>
                  </a:cubicBezTo>
                  <a:cubicBezTo>
                    <a:pt x="3231" y="3432"/>
                    <a:pt x="3993" y="2658"/>
                    <a:pt x="3993" y="1715"/>
                  </a:cubicBezTo>
                  <a:cubicBezTo>
                    <a:pt x="3993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4" name="Google Shape;4365;p52"/>
            <p:cNvSpPr/>
            <p:nvPr/>
          </p:nvSpPr>
          <p:spPr bwMode="auto">
            <a:xfrm>
              <a:off x="2751225" y="137200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484" y="1"/>
                  </a:moveTo>
                  <a:cubicBezTo>
                    <a:pt x="218" y="1"/>
                    <a:pt x="0" y="219"/>
                    <a:pt x="0" y="485"/>
                  </a:cubicBezTo>
                  <a:cubicBezTo>
                    <a:pt x="0" y="751"/>
                    <a:pt x="218" y="969"/>
                    <a:pt x="484" y="969"/>
                  </a:cubicBezTo>
                  <a:cubicBezTo>
                    <a:pt x="750" y="969"/>
                    <a:pt x="968" y="751"/>
                    <a:pt x="968" y="485"/>
                  </a:cubicBezTo>
                  <a:cubicBezTo>
                    <a:pt x="968" y="219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5" name="Google Shape;4366;p52"/>
            <p:cNvSpPr/>
            <p:nvPr/>
          </p:nvSpPr>
          <p:spPr bwMode="auto">
            <a:xfrm>
              <a:off x="2561900" y="1432150"/>
              <a:ext cx="99825" cy="85650"/>
            </a:xfrm>
            <a:custGeom>
              <a:avLst/>
              <a:gdLst/>
              <a:ahLst/>
              <a:cxnLst/>
              <a:rect l="l" t="t" r="r" b="b"/>
              <a:pathLst>
                <a:path w="3993" h="3426" extrusionOk="0">
                  <a:moveTo>
                    <a:pt x="2273" y="1"/>
                  </a:moveTo>
                  <a:cubicBezTo>
                    <a:pt x="1853" y="1"/>
                    <a:pt x="1425" y="158"/>
                    <a:pt x="1077" y="510"/>
                  </a:cubicBezTo>
                  <a:cubicBezTo>
                    <a:pt x="1" y="1587"/>
                    <a:pt x="763" y="3425"/>
                    <a:pt x="2287" y="3425"/>
                  </a:cubicBezTo>
                  <a:cubicBezTo>
                    <a:pt x="3230" y="3425"/>
                    <a:pt x="3993" y="2663"/>
                    <a:pt x="3993" y="1720"/>
                  </a:cubicBezTo>
                  <a:cubicBezTo>
                    <a:pt x="3993" y="689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6" name="Google Shape;4367;p52"/>
            <p:cNvSpPr/>
            <p:nvPr/>
          </p:nvSpPr>
          <p:spPr bwMode="auto">
            <a:xfrm>
              <a:off x="2606975" y="1462725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484" y="1"/>
                  </a:moveTo>
                  <a:cubicBezTo>
                    <a:pt x="218" y="1"/>
                    <a:pt x="0" y="219"/>
                    <a:pt x="0" y="485"/>
                  </a:cubicBezTo>
                  <a:cubicBezTo>
                    <a:pt x="0" y="763"/>
                    <a:pt x="218" y="969"/>
                    <a:pt x="484" y="969"/>
                  </a:cubicBezTo>
                  <a:cubicBezTo>
                    <a:pt x="750" y="969"/>
                    <a:pt x="968" y="763"/>
                    <a:pt x="968" y="485"/>
                  </a:cubicBezTo>
                  <a:cubicBezTo>
                    <a:pt x="968" y="219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7" name="Google Shape;4368;p52"/>
            <p:cNvSpPr/>
            <p:nvPr/>
          </p:nvSpPr>
          <p:spPr bwMode="auto">
            <a:xfrm>
              <a:off x="2718250" y="739925"/>
              <a:ext cx="99825" cy="85625"/>
            </a:xfrm>
            <a:custGeom>
              <a:avLst/>
              <a:gdLst/>
              <a:ahLst/>
              <a:cxnLst/>
              <a:rect l="l" t="t" r="r" b="b"/>
              <a:pathLst>
                <a:path w="3993" h="3425" extrusionOk="0">
                  <a:moveTo>
                    <a:pt x="2273" y="0"/>
                  </a:moveTo>
                  <a:cubicBezTo>
                    <a:pt x="1853" y="0"/>
                    <a:pt x="1426" y="157"/>
                    <a:pt x="1077" y="510"/>
                  </a:cubicBezTo>
                  <a:cubicBezTo>
                    <a:pt x="1" y="1586"/>
                    <a:pt x="763" y="3425"/>
                    <a:pt x="2287" y="3425"/>
                  </a:cubicBezTo>
                  <a:cubicBezTo>
                    <a:pt x="3230" y="3425"/>
                    <a:pt x="3993" y="2663"/>
                    <a:pt x="3993" y="1719"/>
                  </a:cubicBezTo>
                  <a:cubicBezTo>
                    <a:pt x="3993" y="688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8" name="Google Shape;4369;p52"/>
            <p:cNvSpPr/>
            <p:nvPr/>
          </p:nvSpPr>
          <p:spPr bwMode="auto">
            <a:xfrm>
              <a:off x="2759075" y="770500"/>
              <a:ext cx="28450" cy="24400"/>
            </a:xfrm>
            <a:custGeom>
              <a:avLst/>
              <a:gdLst/>
              <a:ahLst/>
              <a:cxnLst/>
              <a:rect l="l" t="t" r="r" b="b"/>
              <a:pathLst>
                <a:path w="1138" h="976" extrusionOk="0">
                  <a:moveTo>
                    <a:pt x="654" y="0"/>
                  </a:moveTo>
                  <a:cubicBezTo>
                    <a:pt x="218" y="0"/>
                    <a:pt x="1" y="521"/>
                    <a:pt x="303" y="835"/>
                  </a:cubicBezTo>
                  <a:cubicBezTo>
                    <a:pt x="401" y="932"/>
                    <a:pt x="522" y="976"/>
                    <a:pt x="641" y="976"/>
                  </a:cubicBezTo>
                  <a:cubicBezTo>
                    <a:pt x="893" y="976"/>
                    <a:pt x="1138" y="783"/>
                    <a:pt x="1138" y="496"/>
                  </a:cubicBezTo>
                  <a:cubicBezTo>
                    <a:pt x="1138" y="218"/>
                    <a:pt x="920" y="12"/>
                    <a:pt x="65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9" name="Google Shape;4370;p52"/>
            <p:cNvSpPr/>
            <p:nvPr/>
          </p:nvSpPr>
          <p:spPr bwMode="auto">
            <a:xfrm>
              <a:off x="500625" y="1614350"/>
              <a:ext cx="99800" cy="85500"/>
            </a:xfrm>
            <a:custGeom>
              <a:avLst/>
              <a:gdLst/>
              <a:ahLst/>
              <a:cxnLst/>
              <a:rect l="l" t="t" r="r" b="b"/>
              <a:pathLst>
                <a:path w="3992" h="3420" extrusionOk="0">
                  <a:moveTo>
                    <a:pt x="2272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0"/>
                    <a:pt x="2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0" name="Google Shape;4371;p52"/>
            <p:cNvSpPr/>
            <p:nvPr/>
          </p:nvSpPr>
          <p:spPr bwMode="auto">
            <a:xfrm>
              <a:off x="541750" y="1645100"/>
              <a:ext cx="28150" cy="24300"/>
            </a:xfrm>
            <a:custGeom>
              <a:avLst/>
              <a:gdLst/>
              <a:ahLst/>
              <a:cxnLst/>
              <a:rect l="l" t="t" r="r" b="b"/>
              <a:pathLst>
                <a:path w="1126" h="972" extrusionOk="0">
                  <a:moveTo>
                    <a:pt x="641" y="0"/>
                  </a:moveTo>
                  <a:cubicBezTo>
                    <a:pt x="206" y="0"/>
                    <a:pt x="0" y="520"/>
                    <a:pt x="303" y="823"/>
                  </a:cubicBezTo>
                  <a:cubicBezTo>
                    <a:pt x="401" y="926"/>
                    <a:pt x="524" y="972"/>
                    <a:pt x="643" y="972"/>
                  </a:cubicBezTo>
                  <a:cubicBezTo>
                    <a:pt x="890" y="972"/>
                    <a:pt x="1125" y="777"/>
                    <a:pt x="1125" y="484"/>
                  </a:cubicBezTo>
                  <a:cubicBezTo>
                    <a:pt x="1125" y="218"/>
                    <a:pt x="907" y="0"/>
                    <a:pt x="64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1" name="Google Shape;4372;p52"/>
            <p:cNvSpPr/>
            <p:nvPr/>
          </p:nvSpPr>
          <p:spPr bwMode="auto">
            <a:xfrm>
              <a:off x="858375" y="1654875"/>
              <a:ext cx="100125" cy="85800"/>
            </a:xfrm>
            <a:custGeom>
              <a:avLst/>
              <a:gdLst/>
              <a:ahLst/>
              <a:cxnLst/>
              <a:rect l="l" t="t" r="r" b="b"/>
              <a:pathLst>
                <a:path w="4005" h="3432" extrusionOk="0">
                  <a:moveTo>
                    <a:pt x="2285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5" y="3432"/>
                    <a:pt x="2299" y="3432"/>
                  </a:cubicBezTo>
                  <a:cubicBezTo>
                    <a:pt x="3242" y="3432"/>
                    <a:pt x="4005" y="2658"/>
                    <a:pt x="4005" y="1714"/>
                  </a:cubicBezTo>
                  <a:cubicBezTo>
                    <a:pt x="4005" y="683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2" name="Google Shape;4373;p52"/>
            <p:cNvSpPr/>
            <p:nvPr/>
          </p:nvSpPr>
          <p:spPr bwMode="auto">
            <a:xfrm>
              <a:off x="903750" y="1685625"/>
              <a:ext cx="24200" cy="24200"/>
            </a:xfrm>
            <a:custGeom>
              <a:avLst/>
              <a:gdLst/>
              <a:ahLst/>
              <a:cxnLst/>
              <a:rect l="l" t="t" r="r" b="b"/>
              <a:pathLst>
                <a:path w="968" h="968" extrusionOk="0">
                  <a:moveTo>
                    <a:pt x="484" y="0"/>
                  </a:moveTo>
                  <a:cubicBezTo>
                    <a:pt x="206" y="0"/>
                    <a:pt x="0" y="218"/>
                    <a:pt x="0" y="484"/>
                  </a:cubicBezTo>
                  <a:cubicBezTo>
                    <a:pt x="0" y="750"/>
                    <a:pt x="206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3" name="Google Shape;4374;p52"/>
            <p:cNvSpPr/>
            <p:nvPr/>
          </p:nvSpPr>
          <p:spPr bwMode="auto">
            <a:xfrm>
              <a:off x="2071075" y="4863700"/>
              <a:ext cx="123725" cy="105900"/>
            </a:xfrm>
            <a:custGeom>
              <a:avLst/>
              <a:gdLst/>
              <a:ahLst/>
              <a:cxnLst/>
              <a:rect l="l" t="t" r="r" b="b"/>
              <a:pathLst>
                <a:path w="4949" h="4236" extrusionOk="0">
                  <a:moveTo>
                    <a:pt x="2823" y="0"/>
                  </a:moveTo>
                  <a:cubicBezTo>
                    <a:pt x="2301" y="0"/>
                    <a:pt x="1767" y="195"/>
                    <a:pt x="1331" y="631"/>
                  </a:cubicBezTo>
                  <a:cubicBezTo>
                    <a:pt x="1" y="1961"/>
                    <a:pt x="944" y="4236"/>
                    <a:pt x="2831" y="4236"/>
                  </a:cubicBezTo>
                  <a:cubicBezTo>
                    <a:pt x="4005" y="4236"/>
                    <a:pt x="4948" y="3292"/>
                    <a:pt x="4948" y="2119"/>
                  </a:cubicBezTo>
                  <a:cubicBezTo>
                    <a:pt x="4948" y="844"/>
                    <a:pt x="3911" y="0"/>
                    <a:pt x="282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4" name="Google Shape;4375;p52"/>
            <p:cNvSpPr/>
            <p:nvPr/>
          </p:nvSpPr>
          <p:spPr bwMode="auto">
            <a:xfrm>
              <a:off x="2119775" y="4894575"/>
              <a:ext cx="44175" cy="44475"/>
            </a:xfrm>
            <a:custGeom>
              <a:avLst/>
              <a:gdLst/>
              <a:ahLst/>
              <a:cxnLst/>
              <a:rect l="l" t="t" r="r" b="b"/>
              <a:pathLst>
                <a:path w="1767" h="1779" extrusionOk="0">
                  <a:moveTo>
                    <a:pt x="883" y="1"/>
                  </a:moveTo>
                  <a:cubicBezTo>
                    <a:pt x="399" y="1"/>
                    <a:pt x="0" y="400"/>
                    <a:pt x="0" y="896"/>
                  </a:cubicBezTo>
                  <a:cubicBezTo>
                    <a:pt x="0" y="1380"/>
                    <a:pt x="399" y="1779"/>
                    <a:pt x="883" y="1779"/>
                  </a:cubicBezTo>
                  <a:cubicBezTo>
                    <a:pt x="1379" y="1779"/>
                    <a:pt x="1766" y="1380"/>
                    <a:pt x="1766" y="896"/>
                  </a:cubicBezTo>
                  <a:cubicBezTo>
                    <a:pt x="1766" y="400"/>
                    <a:pt x="1379" y="1"/>
                    <a:pt x="88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5" name="Google Shape;4376;p52"/>
            <p:cNvSpPr/>
            <p:nvPr/>
          </p:nvSpPr>
          <p:spPr bwMode="auto">
            <a:xfrm>
              <a:off x="2227725" y="3733500"/>
              <a:ext cx="106675" cy="91450"/>
            </a:xfrm>
            <a:custGeom>
              <a:avLst/>
              <a:gdLst/>
              <a:ahLst/>
              <a:cxnLst/>
              <a:rect l="l" t="t" r="r" b="b"/>
              <a:pathLst>
                <a:path w="4267" h="3658" extrusionOk="0">
                  <a:moveTo>
                    <a:pt x="2427" y="1"/>
                  </a:moveTo>
                  <a:cubicBezTo>
                    <a:pt x="1980" y="1"/>
                    <a:pt x="1524" y="167"/>
                    <a:pt x="1150" y="537"/>
                  </a:cubicBezTo>
                  <a:cubicBezTo>
                    <a:pt x="1" y="1686"/>
                    <a:pt x="811" y="3645"/>
                    <a:pt x="2444" y="3658"/>
                  </a:cubicBezTo>
                  <a:cubicBezTo>
                    <a:pt x="3436" y="3645"/>
                    <a:pt x="4259" y="2835"/>
                    <a:pt x="4259" y="1843"/>
                  </a:cubicBezTo>
                  <a:cubicBezTo>
                    <a:pt x="4267" y="736"/>
                    <a:pt x="3369" y="1"/>
                    <a:pt x="242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6" name="Google Shape;4377;p52"/>
            <p:cNvSpPr/>
            <p:nvPr/>
          </p:nvSpPr>
          <p:spPr bwMode="auto">
            <a:xfrm>
              <a:off x="2268850" y="3764450"/>
              <a:ext cx="34800" cy="29825"/>
            </a:xfrm>
            <a:custGeom>
              <a:avLst/>
              <a:gdLst/>
              <a:ahLst/>
              <a:cxnLst/>
              <a:rect l="l" t="t" r="r" b="b"/>
              <a:pathLst>
                <a:path w="1392" h="1193" extrusionOk="0">
                  <a:moveTo>
                    <a:pt x="787" y="0"/>
                  </a:moveTo>
                  <a:cubicBezTo>
                    <a:pt x="267" y="0"/>
                    <a:pt x="1" y="641"/>
                    <a:pt x="376" y="1016"/>
                  </a:cubicBezTo>
                  <a:cubicBezTo>
                    <a:pt x="497" y="1138"/>
                    <a:pt x="647" y="1192"/>
                    <a:pt x="794" y="1192"/>
                  </a:cubicBezTo>
                  <a:cubicBezTo>
                    <a:pt x="1099" y="1192"/>
                    <a:pt x="1392" y="957"/>
                    <a:pt x="1392" y="605"/>
                  </a:cubicBezTo>
                  <a:cubicBezTo>
                    <a:pt x="1392" y="266"/>
                    <a:pt x="1126" y="0"/>
                    <a:pt x="787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7" name="Google Shape;4378;p52"/>
            <p:cNvSpPr/>
            <p:nvPr/>
          </p:nvSpPr>
          <p:spPr bwMode="auto">
            <a:xfrm>
              <a:off x="230250" y="1729000"/>
              <a:ext cx="106775" cy="91225"/>
            </a:xfrm>
            <a:custGeom>
              <a:avLst/>
              <a:gdLst/>
              <a:ahLst/>
              <a:cxnLst/>
              <a:rect l="l" t="t" r="r" b="b"/>
              <a:pathLst>
                <a:path w="4271" h="3649" extrusionOk="0">
                  <a:moveTo>
                    <a:pt x="2428" y="0"/>
                  </a:moveTo>
                  <a:cubicBezTo>
                    <a:pt x="1979" y="0"/>
                    <a:pt x="1522" y="167"/>
                    <a:pt x="1150" y="539"/>
                  </a:cubicBezTo>
                  <a:cubicBezTo>
                    <a:pt x="0" y="1676"/>
                    <a:pt x="811" y="3648"/>
                    <a:pt x="2444" y="3648"/>
                  </a:cubicBezTo>
                  <a:cubicBezTo>
                    <a:pt x="3448" y="3648"/>
                    <a:pt x="4259" y="2826"/>
                    <a:pt x="4271" y="1822"/>
                  </a:cubicBezTo>
                  <a:cubicBezTo>
                    <a:pt x="4262" y="726"/>
                    <a:pt x="3364" y="0"/>
                    <a:pt x="242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8" name="Google Shape;4379;p52"/>
            <p:cNvSpPr/>
            <p:nvPr/>
          </p:nvSpPr>
          <p:spPr bwMode="auto">
            <a:xfrm>
              <a:off x="276525" y="1759700"/>
              <a:ext cx="29650" cy="29675"/>
            </a:xfrm>
            <a:custGeom>
              <a:avLst/>
              <a:gdLst/>
              <a:ahLst/>
              <a:cxnLst/>
              <a:rect l="l" t="t" r="r" b="b"/>
              <a:pathLst>
                <a:path w="1186" h="1187" extrusionOk="0">
                  <a:moveTo>
                    <a:pt x="593" y="1"/>
                  </a:moveTo>
                  <a:cubicBezTo>
                    <a:pt x="266" y="1"/>
                    <a:pt x="0" y="267"/>
                    <a:pt x="0" y="594"/>
                  </a:cubicBezTo>
                  <a:cubicBezTo>
                    <a:pt x="0" y="920"/>
                    <a:pt x="266" y="1186"/>
                    <a:pt x="593" y="1186"/>
                  </a:cubicBezTo>
                  <a:cubicBezTo>
                    <a:pt x="920" y="1186"/>
                    <a:pt x="1186" y="920"/>
                    <a:pt x="1186" y="594"/>
                  </a:cubicBezTo>
                  <a:cubicBezTo>
                    <a:pt x="1186" y="267"/>
                    <a:pt x="920" y="1"/>
                    <a:pt x="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9" name="Google Shape;4380;p52"/>
            <p:cNvSpPr/>
            <p:nvPr/>
          </p:nvSpPr>
          <p:spPr bwMode="auto">
            <a:xfrm>
              <a:off x="1152324" y="2659550"/>
              <a:ext cx="106775" cy="91200"/>
            </a:xfrm>
            <a:custGeom>
              <a:avLst/>
              <a:gdLst/>
              <a:ahLst/>
              <a:cxnLst/>
              <a:rect l="l" t="t" r="r" b="b"/>
              <a:pathLst>
                <a:path w="4271" h="3648" extrusionOk="0">
                  <a:moveTo>
                    <a:pt x="2431" y="0"/>
                  </a:moveTo>
                  <a:cubicBezTo>
                    <a:pt x="1981" y="0"/>
                    <a:pt x="1522" y="167"/>
                    <a:pt x="1150" y="539"/>
                  </a:cubicBezTo>
                  <a:cubicBezTo>
                    <a:pt x="1" y="1676"/>
                    <a:pt x="823" y="3648"/>
                    <a:pt x="2444" y="3648"/>
                  </a:cubicBezTo>
                  <a:cubicBezTo>
                    <a:pt x="3448" y="3648"/>
                    <a:pt x="4271" y="2825"/>
                    <a:pt x="4271" y="1821"/>
                  </a:cubicBezTo>
                  <a:cubicBezTo>
                    <a:pt x="4271" y="725"/>
                    <a:pt x="3370" y="0"/>
                    <a:pt x="243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0" name="Google Shape;4381;p52"/>
            <p:cNvSpPr/>
            <p:nvPr/>
          </p:nvSpPr>
          <p:spPr bwMode="auto">
            <a:xfrm>
              <a:off x="1198600" y="2690250"/>
              <a:ext cx="29950" cy="29650"/>
            </a:xfrm>
            <a:custGeom>
              <a:avLst/>
              <a:gdLst/>
              <a:ahLst/>
              <a:cxnLst/>
              <a:rect l="l" t="t" r="r" b="b"/>
              <a:pathLst>
                <a:path w="1198" h="1186" extrusionOk="0">
                  <a:moveTo>
                    <a:pt x="593" y="1"/>
                  </a:moveTo>
                  <a:cubicBezTo>
                    <a:pt x="266" y="1"/>
                    <a:pt x="0" y="267"/>
                    <a:pt x="0" y="593"/>
                  </a:cubicBezTo>
                  <a:cubicBezTo>
                    <a:pt x="0" y="920"/>
                    <a:pt x="266" y="1186"/>
                    <a:pt x="593" y="1186"/>
                  </a:cubicBezTo>
                  <a:cubicBezTo>
                    <a:pt x="932" y="1186"/>
                    <a:pt x="1198" y="920"/>
                    <a:pt x="1198" y="593"/>
                  </a:cubicBezTo>
                  <a:cubicBezTo>
                    <a:pt x="1198" y="267"/>
                    <a:pt x="932" y="1"/>
                    <a:pt x="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1" name="Google Shape;4382;p52"/>
            <p:cNvSpPr/>
            <p:nvPr/>
          </p:nvSpPr>
          <p:spPr bwMode="auto">
            <a:xfrm>
              <a:off x="931250" y="2061425"/>
              <a:ext cx="106475" cy="91450"/>
            </a:xfrm>
            <a:custGeom>
              <a:avLst/>
              <a:gdLst/>
              <a:ahLst/>
              <a:cxnLst/>
              <a:rect l="l" t="t" r="r" b="b"/>
              <a:pathLst>
                <a:path w="4259" h="3658" extrusionOk="0">
                  <a:moveTo>
                    <a:pt x="2421" y="1"/>
                  </a:moveTo>
                  <a:cubicBezTo>
                    <a:pt x="1975" y="1"/>
                    <a:pt x="1520" y="166"/>
                    <a:pt x="1150" y="537"/>
                  </a:cubicBezTo>
                  <a:cubicBezTo>
                    <a:pt x="1" y="1686"/>
                    <a:pt x="811" y="3658"/>
                    <a:pt x="2432" y="3658"/>
                  </a:cubicBezTo>
                  <a:cubicBezTo>
                    <a:pt x="3448" y="3658"/>
                    <a:pt x="4259" y="2835"/>
                    <a:pt x="4259" y="1831"/>
                  </a:cubicBezTo>
                  <a:cubicBezTo>
                    <a:pt x="4259" y="732"/>
                    <a:pt x="3359" y="1"/>
                    <a:pt x="242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2" name="Google Shape;4383;p52"/>
            <p:cNvSpPr/>
            <p:nvPr/>
          </p:nvSpPr>
          <p:spPr bwMode="auto">
            <a:xfrm>
              <a:off x="972375" y="2092375"/>
              <a:ext cx="34825" cy="29799"/>
            </a:xfrm>
            <a:custGeom>
              <a:avLst/>
              <a:gdLst/>
              <a:ahLst/>
              <a:cxnLst/>
              <a:rect l="l" t="t" r="r" b="b"/>
              <a:pathLst>
                <a:path w="1393" h="1192" extrusionOk="0">
                  <a:moveTo>
                    <a:pt x="787" y="0"/>
                  </a:moveTo>
                  <a:cubicBezTo>
                    <a:pt x="267" y="0"/>
                    <a:pt x="1" y="641"/>
                    <a:pt x="376" y="1016"/>
                  </a:cubicBezTo>
                  <a:cubicBezTo>
                    <a:pt x="497" y="1137"/>
                    <a:pt x="646" y="1192"/>
                    <a:pt x="792" y="1192"/>
                  </a:cubicBezTo>
                  <a:cubicBezTo>
                    <a:pt x="1098" y="1192"/>
                    <a:pt x="1392" y="953"/>
                    <a:pt x="1392" y="593"/>
                  </a:cubicBezTo>
                  <a:cubicBezTo>
                    <a:pt x="1392" y="266"/>
                    <a:pt x="1126" y="0"/>
                    <a:pt x="787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3" name="Google Shape;4384;p52"/>
            <p:cNvSpPr/>
            <p:nvPr/>
          </p:nvSpPr>
          <p:spPr bwMode="auto">
            <a:xfrm>
              <a:off x="2392850" y="4093600"/>
              <a:ext cx="119175" cy="102125"/>
            </a:xfrm>
            <a:custGeom>
              <a:avLst/>
              <a:gdLst/>
              <a:ahLst/>
              <a:cxnLst/>
              <a:rect l="l" t="t" r="r" b="b"/>
              <a:pathLst>
                <a:path w="4767" h="4085" extrusionOk="0">
                  <a:moveTo>
                    <a:pt x="2708" y="0"/>
                  </a:moveTo>
                  <a:cubicBezTo>
                    <a:pt x="2207" y="0"/>
                    <a:pt x="1697" y="186"/>
                    <a:pt x="1283" y="600"/>
                  </a:cubicBezTo>
                  <a:cubicBezTo>
                    <a:pt x="1" y="1895"/>
                    <a:pt x="908" y="4084"/>
                    <a:pt x="2722" y="4084"/>
                  </a:cubicBezTo>
                  <a:cubicBezTo>
                    <a:pt x="3847" y="4084"/>
                    <a:pt x="4755" y="3177"/>
                    <a:pt x="4767" y="2052"/>
                  </a:cubicBezTo>
                  <a:cubicBezTo>
                    <a:pt x="4767" y="815"/>
                    <a:pt x="3758" y="0"/>
                    <a:pt x="270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4" name="Google Shape;4385;p52"/>
            <p:cNvSpPr/>
            <p:nvPr/>
          </p:nvSpPr>
          <p:spPr bwMode="auto">
            <a:xfrm>
              <a:off x="2433675" y="4124325"/>
              <a:ext cx="47500" cy="40725"/>
            </a:xfrm>
            <a:custGeom>
              <a:avLst/>
              <a:gdLst/>
              <a:ahLst/>
              <a:cxnLst/>
              <a:rect l="l" t="t" r="r" b="b"/>
              <a:pathLst>
                <a:path w="1900" h="1629" extrusionOk="0">
                  <a:moveTo>
                    <a:pt x="1089" y="0"/>
                  </a:moveTo>
                  <a:cubicBezTo>
                    <a:pt x="363" y="0"/>
                    <a:pt x="1" y="883"/>
                    <a:pt x="509" y="1391"/>
                  </a:cubicBezTo>
                  <a:cubicBezTo>
                    <a:pt x="673" y="1555"/>
                    <a:pt x="876" y="1629"/>
                    <a:pt x="1076" y="1629"/>
                  </a:cubicBezTo>
                  <a:cubicBezTo>
                    <a:pt x="1495" y="1629"/>
                    <a:pt x="1900" y="1306"/>
                    <a:pt x="1900" y="823"/>
                  </a:cubicBezTo>
                  <a:cubicBezTo>
                    <a:pt x="1900" y="363"/>
                    <a:pt x="1537" y="0"/>
                    <a:pt x="108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5" name="Google Shape;4386;p52"/>
            <p:cNvSpPr/>
            <p:nvPr/>
          </p:nvSpPr>
          <p:spPr bwMode="auto">
            <a:xfrm>
              <a:off x="2843450" y="3637275"/>
              <a:ext cx="106475" cy="91200"/>
            </a:xfrm>
            <a:custGeom>
              <a:avLst/>
              <a:gdLst/>
              <a:ahLst/>
              <a:cxnLst/>
              <a:rect l="l" t="t" r="r" b="b"/>
              <a:pathLst>
                <a:path w="4259" h="3648" extrusionOk="0">
                  <a:moveTo>
                    <a:pt x="2426" y="0"/>
                  </a:moveTo>
                  <a:cubicBezTo>
                    <a:pt x="1979" y="0"/>
                    <a:pt x="1522" y="167"/>
                    <a:pt x="1150" y="539"/>
                  </a:cubicBezTo>
                  <a:cubicBezTo>
                    <a:pt x="1" y="1688"/>
                    <a:pt x="811" y="3648"/>
                    <a:pt x="2432" y="3648"/>
                  </a:cubicBezTo>
                  <a:cubicBezTo>
                    <a:pt x="3448" y="3648"/>
                    <a:pt x="4259" y="2837"/>
                    <a:pt x="4259" y="1833"/>
                  </a:cubicBezTo>
                  <a:cubicBezTo>
                    <a:pt x="4259" y="729"/>
                    <a:pt x="3362" y="0"/>
                    <a:pt x="242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6" name="Google Shape;4387;p52"/>
            <p:cNvSpPr/>
            <p:nvPr/>
          </p:nvSpPr>
          <p:spPr bwMode="auto">
            <a:xfrm>
              <a:off x="2884275" y="3667975"/>
              <a:ext cx="35100" cy="29875"/>
            </a:xfrm>
            <a:custGeom>
              <a:avLst/>
              <a:gdLst/>
              <a:ahLst/>
              <a:cxnLst/>
              <a:rect l="l" t="t" r="r" b="b"/>
              <a:pathLst>
                <a:path w="1404" h="1195" extrusionOk="0">
                  <a:moveTo>
                    <a:pt x="799" y="0"/>
                  </a:moveTo>
                  <a:cubicBezTo>
                    <a:pt x="267" y="0"/>
                    <a:pt x="1" y="641"/>
                    <a:pt x="376" y="1016"/>
                  </a:cubicBezTo>
                  <a:cubicBezTo>
                    <a:pt x="499" y="1139"/>
                    <a:pt x="650" y="1195"/>
                    <a:pt x="799" y="1195"/>
                  </a:cubicBezTo>
                  <a:cubicBezTo>
                    <a:pt x="1104" y="1195"/>
                    <a:pt x="1396" y="963"/>
                    <a:pt x="1404" y="605"/>
                  </a:cubicBezTo>
                  <a:cubicBezTo>
                    <a:pt x="1404" y="266"/>
                    <a:pt x="1138" y="0"/>
                    <a:pt x="79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7" name="Google Shape;4388;p52"/>
            <p:cNvSpPr/>
            <p:nvPr/>
          </p:nvSpPr>
          <p:spPr bwMode="auto">
            <a:xfrm>
              <a:off x="3285600" y="3235650"/>
              <a:ext cx="106775" cy="91225"/>
            </a:xfrm>
            <a:custGeom>
              <a:avLst/>
              <a:gdLst/>
              <a:ahLst/>
              <a:cxnLst/>
              <a:rect l="l" t="t" r="r" b="b"/>
              <a:pathLst>
                <a:path w="4271" h="3649" extrusionOk="0">
                  <a:moveTo>
                    <a:pt x="2430" y="0"/>
                  </a:moveTo>
                  <a:cubicBezTo>
                    <a:pt x="1980" y="0"/>
                    <a:pt x="1522" y="167"/>
                    <a:pt x="1149" y="539"/>
                  </a:cubicBezTo>
                  <a:cubicBezTo>
                    <a:pt x="0" y="1688"/>
                    <a:pt x="823" y="3648"/>
                    <a:pt x="2444" y="3648"/>
                  </a:cubicBezTo>
                  <a:cubicBezTo>
                    <a:pt x="3448" y="3648"/>
                    <a:pt x="4270" y="2838"/>
                    <a:pt x="4270" y="1822"/>
                  </a:cubicBezTo>
                  <a:cubicBezTo>
                    <a:pt x="4270" y="726"/>
                    <a:pt x="3369" y="0"/>
                    <a:pt x="24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8" name="Google Shape;4389;p52"/>
            <p:cNvSpPr/>
            <p:nvPr/>
          </p:nvSpPr>
          <p:spPr bwMode="auto">
            <a:xfrm>
              <a:off x="3331875" y="3266350"/>
              <a:ext cx="29650" cy="29975"/>
            </a:xfrm>
            <a:custGeom>
              <a:avLst/>
              <a:gdLst/>
              <a:ahLst/>
              <a:cxnLst/>
              <a:rect l="l" t="t" r="r" b="b"/>
              <a:pathLst>
                <a:path w="1186" h="1199" extrusionOk="0">
                  <a:moveTo>
                    <a:pt x="593" y="1"/>
                  </a:moveTo>
                  <a:cubicBezTo>
                    <a:pt x="266" y="1"/>
                    <a:pt x="0" y="267"/>
                    <a:pt x="0" y="594"/>
                  </a:cubicBezTo>
                  <a:cubicBezTo>
                    <a:pt x="0" y="932"/>
                    <a:pt x="266" y="1198"/>
                    <a:pt x="593" y="1198"/>
                  </a:cubicBezTo>
                  <a:cubicBezTo>
                    <a:pt x="919" y="1198"/>
                    <a:pt x="1185" y="932"/>
                    <a:pt x="1185" y="594"/>
                  </a:cubicBezTo>
                  <a:cubicBezTo>
                    <a:pt x="1185" y="267"/>
                    <a:pt x="919" y="1"/>
                    <a:pt x="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9" name="Google Shape;4390;p52"/>
            <p:cNvSpPr/>
            <p:nvPr/>
          </p:nvSpPr>
          <p:spPr bwMode="auto">
            <a:xfrm>
              <a:off x="3723500" y="2560350"/>
              <a:ext cx="106775" cy="91525"/>
            </a:xfrm>
            <a:custGeom>
              <a:avLst/>
              <a:gdLst/>
              <a:ahLst/>
              <a:cxnLst/>
              <a:rect l="l" t="t" r="r" b="b"/>
              <a:pathLst>
                <a:path w="4271" h="3661" extrusionOk="0">
                  <a:moveTo>
                    <a:pt x="2426" y="1"/>
                  </a:moveTo>
                  <a:cubicBezTo>
                    <a:pt x="1978" y="1"/>
                    <a:pt x="1521" y="167"/>
                    <a:pt x="1150" y="539"/>
                  </a:cubicBezTo>
                  <a:cubicBezTo>
                    <a:pt x="0" y="1688"/>
                    <a:pt x="823" y="3660"/>
                    <a:pt x="2444" y="3660"/>
                  </a:cubicBezTo>
                  <a:cubicBezTo>
                    <a:pt x="3448" y="3648"/>
                    <a:pt x="4258" y="2838"/>
                    <a:pt x="4270" y="1834"/>
                  </a:cubicBezTo>
                  <a:cubicBezTo>
                    <a:pt x="4262" y="729"/>
                    <a:pt x="3363" y="1"/>
                    <a:pt x="242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0" name="Google Shape;4391;p52"/>
            <p:cNvSpPr/>
            <p:nvPr/>
          </p:nvSpPr>
          <p:spPr bwMode="auto">
            <a:xfrm>
              <a:off x="3769775" y="2591050"/>
              <a:ext cx="29650" cy="29975"/>
            </a:xfrm>
            <a:custGeom>
              <a:avLst/>
              <a:gdLst/>
              <a:ahLst/>
              <a:cxnLst/>
              <a:rect l="l" t="t" r="r" b="b"/>
              <a:pathLst>
                <a:path w="1186" h="1199" extrusionOk="0">
                  <a:moveTo>
                    <a:pt x="593" y="1"/>
                  </a:moveTo>
                  <a:cubicBezTo>
                    <a:pt x="266" y="1"/>
                    <a:pt x="0" y="279"/>
                    <a:pt x="0" y="606"/>
                  </a:cubicBezTo>
                  <a:cubicBezTo>
                    <a:pt x="0" y="932"/>
                    <a:pt x="266" y="1198"/>
                    <a:pt x="593" y="1198"/>
                  </a:cubicBezTo>
                  <a:cubicBezTo>
                    <a:pt x="919" y="1198"/>
                    <a:pt x="1186" y="932"/>
                    <a:pt x="1186" y="606"/>
                  </a:cubicBezTo>
                  <a:cubicBezTo>
                    <a:pt x="1186" y="279"/>
                    <a:pt x="919" y="1"/>
                    <a:pt x="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1" name="Google Shape;4392;p52"/>
            <p:cNvSpPr/>
            <p:nvPr/>
          </p:nvSpPr>
          <p:spPr bwMode="auto">
            <a:xfrm>
              <a:off x="4463225" y="3515700"/>
              <a:ext cx="106475" cy="91200"/>
            </a:xfrm>
            <a:custGeom>
              <a:avLst/>
              <a:gdLst/>
              <a:ahLst/>
              <a:cxnLst/>
              <a:rect l="l" t="t" r="r" b="b"/>
              <a:pathLst>
                <a:path w="4259" h="3648" extrusionOk="0">
                  <a:moveTo>
                    <a:pt x="2426" y="0"/>
                  </a:moveTo>
                  <a:cubicBezTo>
                    <a:pt x="1978" y="0"/>
                    <a:pt x="1521" y="167"/>
                    <a:pt x="1149" y="539"/>
                  </a:cubicBezTo>
                  <a:cubicBezTo>
                    <a:pt x="0" y="1688"/>
                    <a:pt x="811" y="3648"/>
                    <a:pt x="2431" y="3648"/>
                  </a:cubicBezTo>
                  <a:cubicBezTo>
                    <a:pt x="3448" y="3648"/>
                    <a:pt x="4258" y="2837"/>
                    <a:pt x="4258" y="1833"/>
                  </a:cubicBezTo>
                  <a:cubicBezTo>
                    <a:pt x="4258" y="729"/>
                    <a:pt x="3361" y="0"/>
                    <a:pt x="242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2" name="Google Shape;4393;p52"/>
            <p:cNvSpPr/>
            <p:nvPr/>
          </p:nvSpPr>
          <p:spPr bwMode="auto">
            <a:xfrm>
              <a:off x="4509175" y="3546700"/>
              <a:ext cx="29975" cy="29650"/>
            </a:xfrm>
            <a:custGeom>
              <a:avLst/>
              <a:gdLst/>
              <a:ahLst/>
              <a:cxnLst/>
              <a:rect l="l" t="t" r="r" b="b"/>
              <a:pathLst>
                <a:path w="1199" h="1186" extrusionOk="0">
                  <a:moveTo>
                    <a:pt x="593" y="0"/>
                  </a:moveTo>
                  <a:cubicBezTo>
                    <a:pt x="267" y="0"/>
                    <a:pt x="1" y="267"/>
                    <a:pt x="1" y="593"/>
                  </a:cubicBezTo>
                  <a:cubicBezTo>
                    <a:pt x="1" y="920"/>
                    <a:pt x="267" y="1186"/>
                    <a:pt x="593" y="1186"/>
                  </a:cubicBezTo>
                  <a:cubicBezTo>
                    <a:pt x="932" y="1186"/>
                    <a:pt x="1198" y="920"/>
                    <a:pt x="1198" y="593"/>
                  </a:cubicBezTo>
                  <a:cubicBezTo>
                    <a:pt x="1198" y="267"/>
                    <a:pt x="932" y="0"/>
                    <a:pt x="59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3" name="Google Shape;4394;p52"/>
            <p:cNvSpPr/>
            <p:nvPr/>
          </p:nvSpPr>
          <p:spPr bwMode="auto">
            <a:xfrm>
              <a:off x="4392150" y="3664774"/>
              <a:ext cx="106475" cy="91225"/>
            </a:xfrm>
            <a:custGeom>
              <a:avLst/>
              <a:gdLst/>
              <a:ahLst/>
              <a:cxnLst/>
              <a:rect l="l" t="t" r="r" b="b"/>
              <a:pathLst>
                <a:path w="4259" h="3649" extrusionOk="0">
                  <a:moveTo>
                    <a:pt x="2427" y="1"/>
                  </a:moveTo>
                  <a:cubicBezTo>
                    <a:pt x="1979" y="1"/>
                    <a:pt x="1522" y="167"/>
                    <a:pt x="1149" y="540"/>
                  </a:cubicBezTo>
                  <a:cubicBezTo>
                    <a:pt x="0" y="1689"/>
                    <a:pt x="811" y="3648"/>
                    <a:pt x="2444" y="3648"/>
                  </a:cubicBezTo>
                  <a:cubicBezTo>
                    <a:pt x="3448" y="3648"/>
                    <a:pt x="4258" y="2826"/>
                    <a:pt x="4258" y="1822"/>
                  </a:cubicBezTo>
                  <a:cubicBezTo>
                    <a:pt x="4258" y="726"/>
                    <a:pt x="3363" y="1"/>
                    <a:pt x="242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4" name="Google Shape;4395;p52"/>
            <p:cNvSpPr/>
            <p:nvPr/>
          </p:nvSpPr>
          <p:spPr bwMode="auto">
            <a:xfrm>
              <a:off x="4438125" y="3695500"/>
              <a:ext cx="29950" cy="29650"/>
            </a:xfrm>
            <a:custGeom>
              <a:avLst/>
              <a:gdLst/>
              <a:ahLst/>
              <a:cxnLst/>
              <a:rect l="l" t="t" r="r" b="b"/>
              <a:pathLst>
                <a:path w="1198" h="1186" extrusionOk="0">
                  <a:moveTo>
                    <a:pt x="605" y="0"/>
                  </a:moveTo>
                  <a:cubicBezTo>
                    <a:pt x="266" y="0"/>
                    <a:pt x="0" y="266"/>
                    <a:pt x="0" y="593"/>
                  </a:cubicBezTo>
                  <a:cubicBezTo>
                    <a:pt x="0" y="919"/>
                    <a:pt x="266" y="1186"/>
                    <a:pt x="605" y="1186"/>
                  </a:cubicBezTo>
                  <a:cubicBezTo>
                    <a:pt x="931" y="1186"/>
                    <a:pt x="1198" y="919"/>
                    <a:pt x="1198" y="593"/>
                  </a:cubicBezTo>
                  <a:cubicBezTo>
                    <a:pt x="1198" y="266"/>
                    <a:pt x="931" y="0"/>
                    <a:pt x="60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5" name="Google Shape;4396;p52"/>
            <p:cNvSpPr/>
            <p:nvPr/>
          </p:nvSpPr>
          <p:spPr bwMode="auto">
            <a:xfrm>
              <a:off x="4406975" y="3862050"/>
              <a:ext cx="106775" cy="91425"/>
            </a:xfrm>
            <a:custGeom>
              <a:avLst/>
              <a:gdLst/>
              <a:ahLst/>
              <a:cxnLst/>
              <a:rect l="l" t="t" r="r" b="b"/>
              <a:pathLst>
                <a:path w="4271" h="3657" extrusionOk="0">
                  <a:moveTo>
                    <a:pt x="2422" y="0"/>
                  </a:moveTo>
                  <a:cubicBezTo>
                    <a:pt x="1974" y="0"/>
                    <a:pt x="1519" y="166"/>
                    <a:pt x="1149" y="536"/>
                  </a:cubicBezTo>
                  <a:cubicBezTo>
                    <a:pt x="0" y="1685"/>
                    <a:pt x="823" y="3657"/>
                    <a:pt x="2456" y="3657"/>
                  </a:cubicBezTo>
                  <a:cubicBezTo>
                    <a:pt x="3448" y="3645"/>
                    <a:pt x="4258" y="2834"/>
                    <a:pt x="4270" y="1842"/>
                  </a:cubicBezTo>
                  <a:cubicBezTo>
                    <a:pt x="4270" y="735"/>
                    <a:pt x="3364" y="0"/>
                    <a:pt x="242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6" name="Google Shape;4397;p52"/>
            <p:cNvSpPr/>
            <p:nvPr/>
          </p:nvSpPr>
          <p:spPr bwMode="auto">
            <a:xfrm>
              <a:off x="4453225" y="3892975"/>
              <a:ext cx="29675" cy="29650"/>
            </a:xfrm>
            <a:custGeom>
              <a:avLst/>
              <a:gdLst/>
              <a:ahLst/>
              <a:cxnLst/>
              <a:rect l="l" t="t" r="r" b="b"/>
              <a:pathLst>
                <a:path w="1187" h="1186" extrusionOk="0">
                  <a:moveTo>
                    <a:pt x="594" y="0"/>
                  </a:moveTo>
                  <a:cubicBezTo>
                    <a:pt x="267" y="0"/>
                    <a:pt x="1" y="266"/>
                    <a:pt x="1" y="593"/>
                  </a:cubicBezTo>
                  <a:cubicBezTo>
                    <a:pt x="1" y="920"/>
                    <a:pt x="267" y="1186"/>
                    <a:pt x="594" y="1186"/>
                  </a:cubicBezTo>
                  <a:cubicBezTo>
                    <a:pt x="920" y="1186"/>
                    <a:pt x="1186" y="920"/>
                    <a:pt x="1186" y="593"/>
                  </a:cubicBezTo>
                  <a:cubicBezTo>
                    <a:pt x="1186" y="266"/>
                    <a:pt x="920" y="0"/>
                    <a:pt x="59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7" name="Google Shape;4398;p52"/>
            <p:cNvSpPr/>
            <p:nvPr/>
          </p:nvSpPr>
          <p:spPr bwMode="auto">
            <a:xfrm>
              <a:off x="3776725" y="3500875"/>
              <a:ext cx="106475" cy="91200"/>
            </a:xfrm>
            <a:custGeom>
              <a:avLst/>
              <a:gdLst/>
              <a:ahLst/>
              <a:cxnLst/>
              <a:rect l="l" t="t" r="r" b="b"/>
              <a:pathLst>
                <a:path w="4259" h="3648" extrusionOk="0">
                  <a:moveTo>
                    <a:pt x="2422" y="0"/>
                  </a:moveTo>
                  <a:cubicBezTo>
                    <a:pt x="1974" y="0"/>
                    <a:pt x="1518" y="167"/>
                    <a:pt x="1150" y="539"/>
                  </a:cubicBezTo>
                  <a:cubicBezTo>
                    <a:pt x="0" y="1688"/>
                    <a:pt x="811" y="3648"/>
                    <a:pt x="2432" y="3648"/>
                  </a:cubicBezTo>
                  <a:cubicBezTo>
                    <a:pt x="3436" y="3648"/>
                    <a:pt x="4258" y="2838"/>
                    <a:pt x="4258" y="1821"/>
                  </a:cubicBezTo>
                  <a:cubicBezTo>
                    <a:pt x="4258" y="726"/>
                    <a:pt x="3357" y="0"/>
                    <a:pt x="242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8" name="Google Shape;4399;p52"/>
            <p:cNvSpPr/>
            <p:nvPr/>
          </p:nvSpPr>
          <p:spPr bwMode="auto">
            <a:xfrm>
              <a:off x="3822700" y="3531575"/>
              <a:ext cx="29650" cy="29975"/>
            </a:xfrm>
            <a:custGeom>
              <a:avLst/>
              <a:gdLst/>
              <a:ahLst/>
              <a:cxnLst/>
              <a:rect l="l" t="t" r="r" b="b"/>
              <a:pathLst>
                <a:path w="1186" h="1199" extrusionOk="0">
                  <a:moveTo>
                    <a:pt x="593" y="1"/>
                  </a:moveTo>
                  <a:cubicBezTo>
                    <a:pt x="266" y="1"/>
                    <a:pt x="0" y="267"/>
                    <a:pt x="0" y="593"/>
                  </a:cubicBezTo>
                  <a:cubicBezTo>
                    <a:pt x="0" y="932"/>
                    <a:pt x="266" y="1198"/>
                    <a:pt x="593" y="1198"/>
                  </a:cubicBezTo>
                  <a:cubicBezTo>
                    <a:pt x="919" y="1198"/>
                    <a:pt x="1186" y="932"/>
                    <a:pt x="1186" y="593"/>
                  </a:cubicBezTo>
                  <a:cubicBezTo>
                    <a:pt x="1186" y="267"/>
                    <a:pt x="919" y="1"/>
                    <a:pt x="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9" name="Google Shape;4400;p52"/>
            <p:cNvSpPr/>
            <p:nvPr/>
          </p:nvSpPr>
          <p:spPr bwMode="auto">
            <a:xfrm>
              <a:off x="3932850" y="3193725"/>
              <a:ext cx="134825" cy="115300"/>
            </a:xfrm>
            <a:custGeom>
              <a:avLst/>
              <a:gdLst/>
              <a:ahLst/>
              <a:cxnLst/>
              <a:rect l="l" t="t" r="r" b="b"/>
              <a:pathLst>
                <a:path w="5393" h="4612" extrusionOk="0">
                  <a:moveTo>
                    <a:pt x="3064" y="1"/>
                  </a:moveTo>
                  <a:cubicBezTo>
                    <a:pt x="2496" y="1"/>
                    <a:pt x="1918" y="211"/>
                    <a:pt x="1449" y="680"/>
                  </a:cubicBezTo>
                  <a:cubicBezTo>
                    <a:pt x="1" y="2128"/>
                    <a:pt x="1033" y="4611"/>
                    <a:pt x="3067" y="4611"/>
                  </a:cubicBezTo>
                  <a:cubicBezTo>
                    <a:pt x="3072" y="4611"/>
                    <a:pt x="3077" y="4611"/>
                    <a:pt x="3082" y="4611"/>
                  </a:cubicBezTo>
                  <a:cubicBezTo>
                    <a:pt x="4352" y="4611"/>
                    <a:pt x="5380" y="3583"/>
                    <a:pt x="5392" y="2313"/>
                  </a:cubicBezTo>
                  <a:cubicBezTo>
                    <a:pt x="5392" y="921"/>
                    <a:pt x="4251" y="1"/>
                    <a:pt x="306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0" name="Google Shape;4401;p52"/>
            <p:cNvSpPr/>
            <p:nvPr/>
          </p:nvSpPr>
          <p:spPr bwMode="auto">
            <a:xfrm>
              <a:off x="3973900" y="3224625"/>
              <a:ext cx="62924" cy="53900"/>
            </a:xfrm>
            <a:custGeom>
              <a:avLst/>
              <a:gdLst/>
              <a:ahLst/>
              <a:cxnLst/>
              <a:rect l="l" t="t" r="r" b="b"/>
              <a:pathLst>
                <a:path w="2517" h="2156" extrusionOk="0">
                  <a:moveTo>
                    <a:pt x="1440" y="0"/>
                  </a:moveTo>
                  <a:cubicBezTo>
                    <a:pt x="484" y="0"/>
                    <a:pt x="0" y="1162"/>
                    <a:pt x="678" y="1839"/>
                  </a:cubicBezTo>
                  <a:cubicBezTo>
                    <a:pt x="896" y="2058"/>
                    <a:pt x="1165" y="2155"/>
                    <a:pt x="1429" y="2155"/>
                  </a:cubicBezTo>
                  <a:cubicBezTo>
                    <a:pt x="1984" y="2155"/>
                    <a:pt x="2517" y="1724"/>
                    <a:pt x="2517" y="1077"/>
                  </a:cubicBezTo>
                  <a:cubicBezTo>
                    <a:pt x="2517" y="484"/>
                    <a:pt x="2045" y="0"/>
                    <a:pt x="144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1" name="Google Shape;4402;p52"/>
            <p:cNvSpPr/>
            <p:nvPr/>
          </p:nvSpPr>
          <p:spPr bwMode="auto">
            <a:xfrm>
              <a:off x="3880150" y="4042800"/>
              <a:ext cx="106475" cy="91225"/>
            </a:xfrm>
            <a:custGeom>
              <a:avLst/>
              <a:gdLst/>
              <a:ahLst/>
              <a:cxnLst/>
              <a:rect l="l" t="t" r="r" b="b"/>
              <a:pathLst>
                <a:path w="4259" h="3649" extrusionOk="0">
                  <a:moveTo>
                    <a:pt x="2428" y="1"/>
                  </a:moveTo>
                  <a:cubicBezTo>
                    <a:pt x="1979" y="1"/>
                    <a:pt x="1522" y="167"/>
                    <a:pt x="1150" y="540"/>
                  </a:cubicBezTo>
                  <a:cubicBezTo>
                    <a:pt x="0" y="1677"/>
                    <a:pt x="811" y="3648"/>
                    <a:pt x="2432" y="3648"/>
                  </a:cubicBezTo>
                  <a:cubicBezTo>
                    <a:pt x="3436" y="3648"/>
                    <a:pt x="4259" y="2826"/>
                    <a:pt x="4259" y="1822"/>
                  </a:cubicBezTo>
                  <a:cubicBezTo>
                    <a:pt x="4259" y="726"/>
                    <a:pt x="3363" y="1"/>
                    <a:pt x="242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2" name="Google Shape;4403;p52"/>
            <p:cNvSpPr/>
            <p:nvPr/>
          </p:nvSpPr>
          <p:spPr bwMode="auto">
            <a:xfrm>
              <a:off x="3920975" y="4073525"/>
              <a:ext cx="35100" cy="29799"/>
            </a:xfrm>
            <a:custGeom>
              <a:avLst/>
              <a:gdLst/>
              <a:ahLst/>
              <a:cxnLst/>
              <a:rect l="l" t="t" r="r" b="b"/>
              <a:pathLst>
                <a:path w="1404" h="1192" extrusionOk="0">
                  <a:moveTo>
                    <a:pt x="799" y="0"/>
                  </a:moveTo>
                  <a:cubicBezTo>
                    <a:pt x="267" y="0"/>
                    <a:pt x="1" y="641"/>
                    <a:pt x="376" y="1016"/>
                  </a:cubicBezTo>
                  <a:cubicBezTo>
                    <a:pt x="497" y="1137"/>
                    <a:pt x="645" y="1191"/>
                    <a:pt x="792" y="1191"/>
                  </a:cubicBezTo>
                  <a:cubicBezTo>
                    <a:pt x="1099" y="1191"/>
                    <a:pt x="1396" y="953"/>
                    <a:pt x="1404" y="593"/>
                  </a:cubicBezTo>
                  <a:cubicBezTo>
                    <a:pt x="1404" y="266"/>
                    <a:pt x="1126" y="0"/>
                    <a:pt x="79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3" name="Google Shape;4404;p52"/>
            <p:cNvSpPr/>
            <p:nvPr/>
          </p:nvSpPr>
          <p:spPr bwMode="auto">
            <a:xfrm>
              <a:off x="4241250" y="4225850"/>
              <a:ext cx="106775" cy="91425"/>
            </a:xfrm>
            <a:custGeom>
              <a:avLst/>
              <a:gdLst/>
              <a:ahLst/>
              <a:cxnLst/>
              <a:rect l="l" t="t" r="r" b="b"/>
              <a:pathLst>
                <a:path w="4271" h="3657" extrusionOk="0">
                  <a:moveTo>
                    <a:pt x="2423" y="0"/>
                  </a:moveTo>
                  <a:cubicBezTo>
                    <a:pt x="1975" y="0"/>
                    <a:pt x="1520" y="166"/>
                    <a:pt x="1149" y="536"/>
                  </a:cubicBezTo>
                  <a:cubicBezTo>
                    <a:pt x="0" y="1685"/>
                    <a:pt x="823" y="3657"/>
                    <a:pt x="2444" y="3657"/>
                  </a:cubicBezTo>
                  <a:cubicBezTo>
                    <a:pt x="3448" y="3657"/>
                    <a:pt x="4258" y="2834"/>
                    <a:pt x="4270" y="1830"/>
                  </a:cubicBezTo>
                  <a:cubicBezTo>
                    <a:pt x="4270" y="732"/>
                    <a:pt x="3365" y="0"/>
                    <a:pt x="242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4" name="Google Shape;4405;p52"/>
            <p:cNvSpPr/>
            <p:nvPr/>
          </p:nvSpPr>
          <p:spPr bwMode="auto">
            <a:xfrm>
              <a:off x="4287500" y="4256775"/>
              <a:ext cx="29675" cy="29675"/>
            </a:xfrm>
            <a:custGeom>
              <a:avLst/>
              <a:gdLst/>
              <a:ahLst/>
              <a:cxnLst/>
              <a:rect l="l" t="t" r="r" b="b"/>
              <a:pathLst>
                <a:path w="1187" h="1187" extrusionOk="0">
                  <a:moveTo>
                    <a:pt x="594" y="1"/>
                  </a:moveTo>
                  <a:cubicBezTo>
                    <a:pt x="267" y="1"/>
                    <a:pt x="1" y="267"/>
                    <a:pt x="1" y="593"/>
                  </a:cubicBezTo>
                  <a:cubicBezTo>
                    <a:pt x="1" y="920"/>
                    <a:pt x="267" y="1186"/>
                    <a:pt x="594" y="1186"/>
                  </a:cubicBezTo>
                  <a:cubicBezTo>
                    <a:pt x="920" y="1186"/>
                    <a:pt x="1186" y="920"/>
                    <a:pt x="1186" y="593"/>
                  </a:cubicBezTo>
                  <a:cubicBezTo>
                    <a:pt x="1186" y="267"/>
                    <a:pt x="920" y="1"/>
                    <a:pt x="59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5" name="Google Shape;4406;p52"/>
            <p:cNvSpPr/>
            <p:nvPr/>
          </p:nvSpPr>
          <p:spPr bwMode="auto">
            <a:xfrm>
              <a:off x="2013925" y="3819400"/>
              <a:ext cx="106475" cy="91425"/>
            </a:xfrm>
            <a:custGeom>
              <a:avLst/>
              <a:gdLst/>
              <a:ahLst/>
              <a:cxnLst/>
              <a:rect l="l" t="t" r="r" b="b"/>
              <a:pathLst>
                <a:path w="4259" h="3657" extrusionOk="0">
                  <a:moveTo>
                    <a:pt x="2421" y="0"/>
                  </a:moveTo>
                  <a:cubicBezTo>
                    <a:pt x="1974" y="0"/>
                    <a:pt x="1520" y="166"/>
                    <a:pt x="1149" y="536"/>
                  </a:cubicBezTo>
                  <a:cubicBezTo>
                    <a:pt x="0" y="1685"/>
                    <a:pt x="811" y="3645"/>
                    <a:pt x="2432" y="3657"/>
                  </a:cubicBezTo>
                  <a:cubicBezTo>
                    <a:pt x="3436" y="3645"/>
                    <a:pt x="4258" y="2834"/>
                    <a:pt x="4258" y="1830"/>
                  </a:cubicBezTo>
                  <a:cubicBezTo>
                    <a:pt x="4258" y="732"/>
                    <a:pt x="3358" y="0"/>
                    <a:pt x="242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6" name="Google Shape;4407;p52"/>
            <p:cNvSpPr/>
            <p:nvPr/>
          </p:nvSpPr>
          <p:spPr bwMode="auto">
            <a:xfrm>
              <a:off x="2059875" y="3850025"/>
              <a:ext cx="29675" cy="29975"/>
            </a:xfrm>
            <a:custGeom>
              <a:avLst/>
              <a:gdLst/>
              <a:ahLst/>
              <a:cxnLst/>
              <a:rect l="l" t="t" r="r" b="b"/>
              <a:pathLst>
                <a:path w="1187" h="1199" extrusionOk="0">
                  <a:moveTo>
                    <a:pt x="594" y="1"/>
                  </a:moveTo>
                  <a:cubicBezTo>
                    <a:pt x="267" y="1"/>
                    <a:pt x="1" y="279"/>
                    <a:pt x="1" y="605"/>
                  </a:cubicBezTo>
                  <a:cubicBezTo>
                    <a:pt x="1" y="932"/>
                    <a:pt x="267" y="1198"/>
                    <a:pt x="594" y="1198"/>
                  </a:cubicBezTo>
                  <a:cubicBezTo>
                    <a:pt x="920" y="1198"/>
                    <a:pt x="1186" y="932"/>
                    <a:pt x="1186" y="605"/>
                  </a:cubicBezTo>
                  <a:cubicBezTo>
                    <a:pt x="1186" y="279"/>
                    <a:pt x="920" y="1"/>
                    <a:pt x="59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7" name="Google Shape;4408;p52"/>
            <p:cNvSpPr/>
            <p:nvPr/>
          </p:nvSpPr>
          <p:spPr bwMode="auto">
            <a:xfrm>
              <a:off x="1937700" y="3572625"/>
              <a:ext cx="106475" cy="91450"/>
            </a:xfrm>
            <a:custGeom>
              <a:avLst/>
              <a:gdLst/>
              <a:ahLst/>
              <a:cxnLst/>
              <a:rect l="l" t="t" r="r" b="b"/>
              <a:pathLst>
                <a:path w="4259" h="3658" extrusionOk="0">
                  <a:moveTo>
                    <a:pt x="2421" y="0"/>
                  </a:moveTo>
                  <a:cubicBezTo>
                    <a:pt x="1975" y="0"/>
                    <a:pt x="1520" y="166"/>
                    <a:pt x="1150" y="536"/>
                  </a:cubicBezTo>
                  <a:cubicBezTo>
                    <a:pt x="1" y="1685"/>
                    <a:pt x="811" y="3657"/>
                    <a:pt x="2432" y="3657"/>
                  </a:cubicBezTo>
                  <a:cubicBezTo>
                    <a:pt x="3436" y="3657"/>
                    <a:pt x="4259" y="2834"/>
                    <a:pt x="4259" y="1830"/>
                  </a:cubicBezTo>
                  <a:cubicBezTo>
                    <a:pt x="4259" y="732"/>
                    <a:pt x="3359" y="0"/>
                    <a:pt x="242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8" name="Google Shape;4409;p52"/>
            <p:cNvSpPr/>
            <p:nvPr/>
          </p:nvSpPr>
          <p:spPr bwMode="auto">
            <a:xfrm>
              <a:off x="1978525" y="3603550"/>
              <a:ext cx="34825" cy="29825"/>
            </a:xfrm>
            <a:custGeom>
              <a:avLst/>
              <a:gdLst/>
              <a:ahLst/>
              <a:cxnLst/>
              <a:rect l="l" t="t" r="r" b="b"/>
              <a:pathLst>
                <a:path w="1393" h="1193" extrusionOk="0">
                  <a:moveTo>
                    <a:pt x="799" y="1"/>
                  </a:moveTo>
                  <a:cubicBezTo>
                    <a:pt x="267" y="1"/>
                    <a:pt x="1" y="642"/>
                    <a:pt x="376" y="1017"/>
                  </a:cubicBezTo>
                  <a:cubicBezTo>
                    <a:pt x="497" y="1138"/>
                    <a:pt x="646" y="1192"/>
                    <a:pt x="792" y="1192"/>
                  </a:cubicBezTo>
                  <a:cubicBezTo>
                    <a:pt x="1098" y="1192"/>
                    <a:pt x="1392" y="954"/>
                    <a:pt x="1392" y="593"/>
                  </a:cubicBezTo>
                  <a:cubicBezTo>
                    <a:pt x="1392" y="267"/>
                    <a:pt x="1126" y="1"/>
                    <a:pt x="799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9" name="Google Shape;4410;p52"/>
            <p:cNvSpPr/>
            <p:nvPr/>
          </p:nvSpPr>
          <p:spPr bwMode="auto">
            <a:xfrm>
              <a:off x="2124300" y="4295300"/>
              <a:ext cx="138525" cy="118450"/>
            </a:xfrm>
            <a:custGeom>
              <a:avLst/>
              <a:gdLst/>
              <a:ahLst/>
              <a:cxnLst/>
              <a:rect l="l" t="t" r="r" b="b"/>
              <a:pathLst>
                <a:path w="5541" h="4738" extrusionOk="0">
                  <a:moveTo>
                    <a:pt x="3156" y="1"/>
                  </a:moveTo>
                  <a:cubicBezTo>
                    <a:pt x="2575" y="1"/>
                    <a:pt x="1982" y="216"/>
                    <a:pt x="1501" y="698"/>
                  </a:cubicBezTo>
                  <a:cubicBezTo>
                    <a:pt x="1" y="2185"/>
                    <a:pt x="1065" y="4738"/>
                    <a:pt x="3170" y="4738"/>
                  </a:cubicBezTo>
                  <a:cubicBezTo>
                    <a:pt x="4476" y="4738"/>
                    <a:pt x="5529" y="3673"/>
                    <a:pt x="5541" y="2367"/>
                  </a:cubicBezTo>
                  <a:cubicBezTo>
                    <a:pt x="5541" y="943"/>
                    <a:pt x="4373" y="1"/>
                    <a:pt x="315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90" name="Google Shape;4411;p52"/>
            <p:cNvSpPr/>
            <p:nvPr/>
          </p:nvSpPr>
          <p:spPr bwMode="auto">
            <a:xfrm>
              <a:off x="2165425" y="4326025"/>
              <a:ext cx="66575" cy="57050"/>
            </a:xfrm>
            <a:custGeom>
              <a:avLst/>
              <a:gdLst/>
              <a:ahLst/>
              <a:cxnLst/>
              <a:rect l="l" t="t" r="r" b="b"/>
              <a:pathLst>
                <a:path w="2663" h="2282" extrusionOk="0">
                  <a:moveTo>
                    <a:pt x="1525" y="1"/>
                  </a:moveTo>
                  <a:cubicBezTo>
                    <a:pt x="509" y="1"/>
                    <a:pt x="1" y="1223"/>
                    <a:pt x="714" y="1948"/>
                  </a:cubicBezTo>
                  <a:cubicBezTo>
                    <a:pt x="948" y="2179"/>
                    <a:pt x="1234" y="2282"/>
                    <a:pt x="1514" y="2282"/>
                  </a:cubicBezTo>
                  <a:cubicBezTo>
                    <a:pt x="2101" y="2282"/>
                    <a:pt x="2662" y="1826"/>
                    <a:pt x="2662" y="1138"/>
                  </a:cubicBezTo>
                  <a:cubicBezTo>
                    <a:pt x="2662" y="509"/>
                    <a:pt x="2154" y="1"/>
                    <a:pt x="152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91" name="Google Shape;4412;p52"/>
            <p:cNvSpPr/>
            <p:nvPr/>
          </p:nvSpPr>
          <p:spPr bwMode="auto">
            <a:xfrm>
              <a:off x="2600925" y="3530650"/>
              <a:ext cx="138525" cy="118600"/>
            </a:xfrm>
            <a:custGeom>
              <a:avLst/>
              <a:gdLst/>
              <a:ahLst/>
              <a:cxnLst/>
              <a:rect l="l" t="t" r="r" b="b"/>
              <a:pathLst>
                <a:path w="5541" h="4744" extrusionOk="0">
                  <a:moveTo>
                    <a:pt x="3156" y="1"/>
                  </a:moveTo>
                  <a:cubicBezTo>
                    <a:pt x="2574" y="1"/>
                    <a:pt x="1982" y="218"/>
                    <a:pt x="1500" y="703"/>
                  </a:cubicBezTo>
                  <a:cubicBezTo>
                    <a:pt x="0" y="2191"/>
                    <a:pt x="1065" y="4743"/>
                    <a:pt x="3169" y="4743"/>
                  </a:cubicBezTo>
                  <a:cubicBezTo>
                    <a:pt x="4476" y="4731"/>
                    <a:pt x="5528" y="3679"/>
                    <a:pt x="5540" y="2372"/>
                  </a:cubicBezTo>
                  <a:cubicBezTo>
                    <a:pt x="5540" y="949"/>
                    <a:pt x="4373" y="1"/>
                    <a:pt x="315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92" name="Google Shape;4413;p52"/>
            <p:cNvSpPr/>
            <p:nvPr/>
          </p:nvSpPr>
          <p:spPr bwMode="auto">
            <a:xfrm>
              <a:off x="2651725" y="3561525"/>
              <a:ext cx="56875" cy="56875"/>
            </a:xfrm>
            <a:custGeom>
              <a:avLst/>
              <a:gdLst/>
              <a:ahLst/>
              <a:cxnLst/>
              <a:rect l="l" t="t" r="r" b="b"/>
              <a:pathLst>
                <a:path w="2275" h="2275" extrusionOk="0">
                  <a:moveTo>
                    <a:pt x="1137" y="0"/>
                  </a:moveTo>
                  <a:cubicBezTo>
                    <a:pt x="508" y="0"/>
                    <a:pt x="0" y="508"/>
                    <a:pt x="0" y="1137"/>
                  </a:cubicBezTo>
                  <a:cubicBezTo>
                    <a:pt x="0" y="1766"/>
                    <a:pt x="508" y="2274"/>
                    <a:pt x="1137" y="2274"/>
                  </a:cubicBezTo>
                  <a:cubicBezTo>
                    <a:pt x="1766" y="2274"/>
                    <a:pt x="2275" y="1766"/>
                    <a:pt x="2275" y="1137"/>
                  </a:cubicBezTo>
                  <a:cubicBezTo>
                    <a:pt x="2275" y="508"/>
                    <a:pt x="1766" y="0"/>
                    <a:pt x="1137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93" name="Google Shape;4414;p52"/>
            <p:cNvSpPr/>
            <p:nvPr/>
          </p:nvSpPr>
          <p:spPr bwMode="auto">
            <a:xfrm>
              <a:off x="4484075" y="1975325"/>
              <a:ext cx="96200" cy="82375"/>
            </a:xfrm>
            <a:custGeom>
              <a:avLst/>
              <a:gdLst/>
              <a:ahLst/>
              <a:cxnLst/>
              <a:rect l="l" t="t" r="r" b="b"/>
              <a:pathLst>
                <a:path w="3848" h="3295" extrusionOk="0">
                  <a:moveTo>
                    <a:pt x="2202" y="1"/>
                  </a:moveTo>
                  <a:cubicBezTo>
                    <a:pt x="727" y="1"/>
                    <a:pt x="1" y="1779"/>
                    <a:pt x="1029" y="2807"/>
                  </a:cubicBezTo>
                  <a:cubicBezTo>
                    <a:pt x="1365" y="3144"/>
                    <a:pt x="1779" y="3294"/>
                    <a:pt x="2185" y="3294"/>
                  </a:cubicBezTo>
                  <a:cubicBezTo>
                    <a:pt x="3034" y="3294"/>
                    <a:pt x="3847" y="2636"/>
                    <a:pt x="3847" y="1646"/>
                  </a:cubicBezTo>
                  <a:cubicBezTo>
                    <a:pt x="3847" y="739"/>
                    <a:pt x="3110" y="1"/>
                    <a:pt x="220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pic>
        <p:nvPicPr>
          <p:cNvPr id="594" name="Рисунок 59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88424" y="195486"/>
            <a:ext cx="441156" cy="4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5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D0375EE-78D8-43AB-A284-D6259051126F}"/>
              </a:ext>
            </a:extLst>
          </p:cNvPr>
          <p:cNvSpPr/>
          <p:nvPr/>
        </p:nvSpPr>
        <p:spPr>
          <a:xfrm>
            <a:off x="539552" y="1195220"/>
            <a:ext cx="820891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Операторы междугородной и международной связи:</a:t>
            </a:r>
          </a:p>
          <a:p>
            <a:pPr marL="720000">
              <a:buClr>
                <a:srgbClr val="F8F8F8"/>
              </a:buClr>
              <a:buFont typeface="+mj-lt"/>
              <a:buAutoNum type="arabicPeriod"/>
            </a:pPr>
            <a:r>
              <a:rPr lang="ru-RU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АО «</a:t>
            </a:r>
            <a:r>
              <a:rPr lang="ru-RU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Казахтелеком</a:t>
            </a:r>
            <a:r>
              <a:rPr lang="ru-RU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marL="720000">
              <a:buClr>
                <a:srgbClr val="FFFFFF"/>
              </a:buClr>
              <a:buFont typeface="+mj-lt"/>
              <a:buAutoNum type="arabicPeriod"/>
            </a:pPr>
            <a:r>
              <a:rPr lang="ru-RU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ТОО «</a:t>
            </a:r>
            <a:r>
              <a:rPr lang="en-US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TNS-Plus»</a:t>
            </a:r>
            <a:endParaRPr lang="ru-RU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>
              <a:buClr>
                <a:srgbClr val="FFFFFF"/>
              </a:buClr>
              <a:buFont typeface="+mj-lt"/>
              <a:buAutoNum type="arabicPeriod"/>
            </a:pPr>
            <a:r>
              <a:rPr lang="ru-RU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АО «</a:t>
            </a:r>
            <a:r>
              <a:rPr lang="ru-RU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Транстелеком</a:t>
            </a:r>
            <a:r>
              <a:rPr lang="ru-RU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marL="720000">
              <a:buClr>
                <a:srgbClr val="FFFFFF"/>
              </a:buClr>
              <a:buFont typeface="+mj-lt"/>
              <a:buAutoNum type="arabicPeriod"/>
            </a:pPr>
            <a:r>
              <a:rPr lang="ru-RU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АО «</a:t>
            </a:r>
            <a:r>
              <a:rPr lang="en-US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Jusan</a:t>
            </a:r>
            <a:r>
              <a:rPr lang="en-US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Mobile»</a:t>
            </a:r>
            <a:endParaRPr lang="ru-RU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>
              <a:buClr>
                <a:srgbClr val="FFFFFF"/>
              </a:buClr>
              <a:buFont typeface="+mj-lt"/>
              <a:buAutoNum type="arabicPeriod"/>
            </a:pPr>
            <a:r>
              <a:rPr lang="ru-RU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АО «</a:t>
            </a:r>
            <a:r>
              <a:rPr lang="en-US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Astel</a:t>
            </a:r>
            <a:r>
              <a:rPr lang="ru-RU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marL="720000">
              <a:buClr>
                <a:srgbClr val="FFFFFF"/>
              </a:buClr>
              <a:buFont typeface="+mj-lt"/>
              <a:buAutoNum type="arabicPeriod"/>
            </a:pPr>
            <a:r>
              <a:rPr lang="ru-RU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ТОО «</a:t>
            </a:r>
            <a:r>
              <a:rPr lang="en-US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Smartnet»</a:t>
            </a:r>
            <a:endParaRPr lang="ru-RU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>
              <a:buClr>
                <a:srgbClr val="FFFFFF"/>
              </a:buClr>
              <a:buFont typeface="+mj-lt"/>
              <a:buAutoNum type="arabicPeriod"/>
            </a:pPr>
            <a:r>
              <a:rPr lang="ru-RU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ТОО «</a:t>
            </a:r>
            <a:r>
              <a:rPr lang="en-US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Vista Technology»</a:t>
            </a:r>
            <a:endParaRPr lang="ru-RU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>
              <a:buClr>
                <a:srgbClr val="FFFFFF"/>
              </a:buClr>
              <a:buFont typeface="+mj-lt"/>
              <a:buAutoNum type="arabicPeriod"/>
            </a:pPr>
            <a:r>
              <a:rPr lang="ru-RU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ТОО «Международные Телекоммуникационные Системы Казахстана»</a:t>
            </a:r>
          </a:p>
          <a:p>
            <a:pPr marL="720000">
              <a:buClr>
                <a:srgbClr val="FFFFFF"/>
              </a:buClr>
              <a:buFont typeface="+mj-lt"/>
              <a:buAutoNum type="arabicPeriod"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ТОО «СМУ МЕДЕУСТРОЙ» </a:t>
            </a:r>
          </a:p>
          <a:p>
            <a:pPr marL="720000">
              <a:buClr>
                <a:srgbClr val="F8F8F8"/>
              </a:buClr>
              <a:buFont typeface="+mj-lt"/>
              <a:buAutoNum type="arabicPeriod"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ТОО «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Online Group LLC»</a:t>
            </a:r>
          </a:p>
          <a:p>
            <a:endParaRPr lang="en-US" dirty="0">
              <a:solidFill>
                <a:schemeClr val="l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Всего в </a:t>
            </a:r>
            <a:r>
              <a:rPr lang="ru-RU" sz="2000" i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РК  более 400 </a:t>
            </a:r>
            <a:r>
              <a:rPr 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операторов</a:t>
            </a:r>
            <a:endParaRPr lang="en-US" sz="20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0D03EF6-F067-4DA2-B7C7-015FAB2FA52D}"/>
              </a:ext>
            </a:extLst>
          </p:cNvPr>
          <p:cNvSpPr/>
          <p:nvPr/>
        </p:nvSpPr>
        <p:spPr>
          <a:xfrm>
            <a:off x="323528" y="483518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Операторы связи: </a:t>
            </a:r>
            <a:endParaRPr lang="x-non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7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hlinkClick r:id="rId2" action="ppaction://program"/>
            <a:hlinkHover r:id="rId3" action="ppaction://program" highlightClick="1"/>
            <a:extLst>
              <a:ext uri="{FF2B5EF4-FFF2-40B4-BE49-F238E27FC236}">
                <a16:creationId xmlns="" xmlns:a16="http://schemas.microsoft.com/office/drawing/2014/main" id="{95FD32A5-576B-4A24-B0B7-FC27B5D14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-25000"/>
                    </a14:imgEffect>
                    <a14:imgEffect>
                      <a14:brightnessContrast bright="-54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3" y="1026931"/>
            <a:ext cx="8163757" cy="4064664"/>
          </a:xfrm>
          <a:prstGeom prst="rect">
            <a:avLst/>
          </a:prstGeom>
          <a:noFill/>
          <a:ln>
            <a:noFill/>
          </a:ln>
          <a:effectLst>
            <a:glow rad="88900">
              <a:schemeClr val="accent1">
                <a:satMod val="175000"/>
                <a:alpha val="33000"/>
              </a:schemeClr>
            </a:glow>
            <a:outerShdw blurRad="228600" dist="35921" dir="2700000" sx="35000" sy="35000" algn="ctr" rotWithShape="0">
              <a:schemeClr val="bg2">
                <a:alpha val="84000"/>
              </a:scheme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7C840CF2-DAEA-494F-AC78-A8A656453761}"/>
              </a:ext>
            </a:extLst>
          </p:cNvPr>
          <p:cNvGrpSpPr/>
          <p:nvPr/>
        </p:nvGrpSpPr>
        <p:grpSpPr>
          <a:xfrm>
            <a:off x="835706" y="1024437"/>
            <a:ext cx="6531919" cy="3164383"/>
            <a:chOff x="1037424" y="706575"/>
            <a:chExt cx="6531919" cy="3106805"/>
          </a:xfrm>
        </p:grpSpPr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0BD5F41D-DE86-48CB-8700-E99BA1F7D271}"/>
                </a:ext>
              </a:extLst>
            </p:cNvPr>
            <p:cNvGrpSpPr/>
            <p:nvPr/>
          </p:nvGrpSpPr>
          <p:grpSpPr>
            <a:xfrm>
              <a:off x="1037424" y="3308687"/>
              <a:ext cx="796967" cy="504693"/>
              <a:chOff x="3699964" y="2043254"/>
              <a:chExt cx="1233298" cy="874799"/>
            </a:xfrm>
          </p:grpSpPr>
          <p:pic>
            <p:nvPicPr>
              <p:cNvPr id="26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="" xmlns:a16="http://schemas.microsoft.com/office/drawing/2014/main" id="{283FA85F-992E-4F3C-A6D4-FD72EE7F4C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4395" y="2043254"/>
                <a:ext cx="387247" cy="426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9BE42B08-6D11-4F93-AAB0-2BC8FC179D47}"/>
                  </a:ext>
                </a:extLst>
              </p:cNvPr>
              <p:cNvSpPr txBox="1"/>
              <p:nvPr/>
            </p:nvSpPr>
            <p:spPr>
              <a:xfrm>
                <a:off x="3699964" y="2394282"/>
                <a:ext cx="1233298" cy="523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Актау</a:t>
                </a:r>
                <a:endParaRPr lang="ru-RU" sz="11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661848CF-9EA3-4352-AD74-1B219FF3747B}"/>
                </a:ext>
              </a:extLst>
            </p:cNvPr>
            <p:cNvGrpSpPr/>
            <p:nvPr/>
          </p:nvGrpSpPr>
          <p:grpSpPr>
            <a:xfrm>
              <a:off x="1103855" y="1469679"/>
              <a:ext cx="1139164" cy="489691"/>
              <a:chOff x="4277083" y="1512379"/>
              <a:chExt cx="1762843" cy="848798"/>
            </a:xfrm>
          </p:grpSpPr>
          <p:pic>
            <p:nvPicPr>
              <p:cNvPr id="24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="" xmlns:a16="http://schemas.microsoft.com/office/drawing/2014/main" id="{E0461F17-220F-4C4F-AC85-7D63FEB064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1176" y="1512379"/>
                <a:ext cx="387247" cy="426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1A1B92FF-3584-46FE-A607-91F1CAAB832F}"/>
                  </a:ext>
                </a:extLst>
              </p:cNvPr>
              <p:cNvSpPr txBox="1"/>
              <p:nvPr/>
            </p:nvSpPr>
            <p:spPr>
              <a:xfrm>
                <a:off x="4277083" y="1837403"/>
                <a:ext cx="1762843" cy="52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Уральск</a:t>
                </a:r>
                <a:endParaRPr lang="ru-RU" sz="11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9082EE6D-5653-46BF-A3A3-239EBD3DD5A2}"/>
                </a:ext>
              </a:extLst>
            </p:cNvPr>
            <p:cNvGrpSpPr/>
            <p:nvPr/>
          </p:nvGrpSpPr>
          <p:grpSpPr>
            <a:xfrm>
              <a:off x="3296645" y="1263699"/>
              <a:ext cx="2059566" cy="588397"/>
              <a:chOff x="4144315" y="1583293"/>
              <a:chExt cx="3187155" cy="1019888"/>
            </a:xfrm>
          </p:grpSpPr>
          <p:pic>
            <p:nvPicPr>
              <p:cNvPr id="22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="" xmlns:a16="http://schemas.microsoft.com/office/drawing/2014/main" id="{07DFDA99-A847-4BEE-9BF9-745A8FE570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4285" y="1713203"/>
                <a:ext cx="387247" cy="426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DA78470E-D444-4777-8933-CB88841BB4AD}"/>
                  </a:ext>
                </a:extLst>
              </p:cNvPr>
              <p:cNvSpPr txBox="1"/>
              <p:nvPr/>
            </p:nvSpPr>
            <p:spPr>
              <a:xfrm>
                <a:off x="4144315" y="2079408"/>
                <a:ext cx="1807954" cy="523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Костанай</a:t>
                </a:r>
                <a:endParaRPr lang="ru-RU" sz="11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81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="" xmlns:a16="http://schemas.microsoft.com/office/drawing/2014/main" id="{F642936B-780F-4E29-9AA9-00DBA32CBB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5226" y="1583293"/>
                <a:ext cx="387247" cy="426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" name="TextBox 81">
                <a:extLst>
                  <a:ext uri="{FF2B5EF4-FFF2-40B4-BE49-F238E27FC236}">
                    <a16:creationId xmlns="" xmlns:a16="http://schemas.microsoft.com/office/drawing/2014/main" id="{0CF40A01-8247-46F3-8143-2E70F8E1D2EC}"/>
                  </a:ext>
                </a:extLst>
              </p:cNvPr>
              <p:cNvSpPr txBox="1"/>
              <p:nvPr/>
            </p:nvSpPr>
            <p:spPr>
              <a:xfrm>
                <a:off x="5767767" y="1925083"/>
                <a:ext cx="1563703" cy="523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Кокшетау</a:t>
                </a:r>
                <a:endParaRPr lang="ru-RU" sz="11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="" xmlns:a16="http://schemas.microsoft.com/office/drawing/2014/main" id="{01F872F3-C736-46AE-A862-23BD2393B3AB}"/>
                </a:ext>
              </a:extLst>
            </p:cNvPr>
            <p:cNvGrpSpPr/>
            <p:nvPr/>
          </p:nvGrpSpPr>
          <p:grpSpPr>
            <a:xfrm>
              <a:off x="4534095" y="706575"/>
              <a:ext cx="1527905" cy="455940"/>
              <a:chOff x="4486535" y="1632779"/>
              <a:chExt cx="2364412" cy="790296"/>
            </a:xfrm>
          </p:grpSpPr>
          <p:pic>
            <p:nvPicPr>
              <p:cNvPr id="20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="" xmlns:a16="http://schemas.microsoft.com/office/drawing/2014/main" id="{E300850A-0AE0-4C8C-A355-2C541E7861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3366" y="1632779"/>
                <a:ext cx="387246" cy="426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912FCB8A-8842-4B08-8AAF-5F74968F31AA}"/>
                  </a:ext>
                </a:extLst>
              </p:cNvPr>
              <p:cNvSpPr txBox="1"/>
              <p:nvPr/>
            </p:nvSpPr>
            <p:spPr>
              <a:xfrm>
                <a:off x="4486535" y="1899302"/>
                <a:ext cx="2364412" cy="523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Петропавловск</a:t>
                </a:r>
                <a:endParaRPr lang="ru-RU" sz="11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="" xmlns:a16="http://schemas.microsoft.com/office/drawing/2014/main" id="{FA864340-8172-4135-8B94-64C10FF2C501}"/>
                </a:ext>
              </a:extLst>
            </p:cNvPr>
            <p:cNvGrpSpPr/>
            <p:nvPr/>
          </p:nvGrpSpPr>
          <p:grpSpPr>
            <a:xfrm>
              <a:off x="6802141" y="1865366"/>
              <a:ext cx="767202" cy="543742"/>
              <a:chOff x="5138480" y="1626456"/>
              <a:chExt cx="1187236" cy="942486"/>
            </a:xfrm>
          </p:grpSpPr>
          <p:pic>
            <p:nvPicPr>
              <p:cNvPr id="18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="" xmlns:a16="http://schemas.microsoft.com/office/drawing/2014/main" id="{8AD0C629-2E4B-474A-AFB2-E8D7EBEE81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3116" y="1626456"/>
                <a:ext cx="387246" cy="426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B6FCB265-7A12-497D-B91A-2F6B258A1E26}"/>
                  </a:ext>
                </a:extLst>
              </p:cNvPr>
              <p:cNvSpPr txBox="1"/>
              <p:nvPr/>
            </p:nvSpPr>
            <p:spPr>
              <a:xfrm>
                <a:off x="5138480" y="2045169"/>
                <a:ext cx="1187236" cy="523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Семей</a:t>
                </a:r>
                <a:endParaRPr lang="ru-RU" sz="11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="" xmlns:a16="http://schemas.microsoft.com/office/drawing/2014/main" id="{AA84A54A-D61F-412D-9BD8-EE01A824811B}"/>
                </a:ext>
              </a:extLst>
            </p:cNvPr>
            <p:cNvGrpSpPr/>
            <p:nvPr/>
          </p:nvGrpSpPr>
          <p:grpSpPr>
            <a:xfrm>
              <a:off x="5597208" y="2238448"/>
              <a:ext cx="1204931" cy="525799"/>
              <a:chOff x="8133026" y="2515677"/>
              <a:chExt cx="1434320" cy="701063"/>
            </a:xfrm>
          </p:grpSpPr>
          <p:pic>
            <p:nvPicPr>
              <p:cNvPr id="16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="" xmlns:a16="http://schemas.microsoft.com/office/drawing/2014/main" id="{18028EE6-8ACD-4AFD-A8E4-3F29E43E8F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8424" y="2515677"/>
                <a:ext cx="297882" cy="328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8894E240-F0A9-47D6-A9F8-B482E3CCFE2B}"/>
                  </a:ext>
                </a:extLst>
              </p:cNvPr>
              <p:cNvSpPr txBox="1"/>
              <p:nvPr/>
            </p:nvSpPr>
            <p:spPr>
              <a:xfrm>
                <a:off x="8133026" y="2813839"/>
                <a:ext cx="1434320" cy="402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Караганда</a:t>
                </a:r>
                <a:endParaRPr lang="ru-RU" sz="11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B23877B0-64A2-47A2-8228-16F6F4D12D82}"/>
              </a:ext>
            </a:extLst>
          </p:cNvPr>
          <p:cNvGrpSpPr/>
          <p:nvPr/>
        </p:nvGrpSpPr>
        <p:grpSpPr>
          <a:xfrm>
            <a:off x="2925844" y="2238174"/>
            <a:ext cx="5844350" cy="2667322"/>
            <a:chOff x="2959654" y="1886756"/>
            <a:chExt cx="5844350" cy="2667322"/>
          </a:xfrm>
        </p:grpSpPr>
        <p:grpSp>
          <p:nvGrpSpPr>
            <p:cNvPr id="29" name="Группа 28">
              <a:extLst>
                <a:ext uri="{FF2B5EF4-FFF2-40B4-BE49-F238E27FC236}">
                  <a16:creationId xmlns="" xmlns:a16="http://schemas.microsoft.com/office/drawing/2014/main" id="{E2A8AE4C-3A94-41C2-928A-72E072BD453A}"/>
                </a:ext>
              </a:extLst>
            </p:cNvPr>
            <p:cNvGrpSpPr/>
            <p:nvPr/>
          </p:nvGrpSpPr>
          <p:grpSpPr>
            <a:xfrm>
              <a:off x="7432066" y="1886756"/>
              <a:ext cx="1371938" cy="746842"/>
              <a:chOff x="7956373" y="2515677"/>
              <a:chExt cx="1633121" cy="995791"/>
            </a:xfrm>
          </p:grpSpPr>
          <p:pic>
            <p:nvPicPr>
              <p:cNvPr id="45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="" xmlns:a16="http://schemas.microsoft.com/office/drawing/2014/main" id="{D934E5DB-2DE1-4213-8A10-336D278861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8424" y="2515677"/>
                <a:ext cx="297882" cy="328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50F6DD44-43C8-4049-91F8-D46AC3B07DC2}"/>
                  </a:ext>
                </a:extLst>
              </p:cNvPr>
              <p:cNvSpPr txBox="1"/>
              <p:nvPr/>
            </p:nvSpPr>
            <p:spPr>
              <a:xfrm>
                <a:off x="7956373" y="2813840"/>
                <a:ext cx="1633121" cy="697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Усть-Каменогорск</a:t>
                </a:r>
                <a:endParaRPr lang="ru-RU" sz="105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0" name="Группа 29">
              <a:extLst>
                <a:ext uri="{FF2B5EF4-FFF2-40B4-BE49-F238E27FC236}">
                  <a16:creationId xmlns="" xmlns:a16="http://schemas.microsoft.com/office/drawing/2014/main" id="{E1553B9F-ABCF-47D9-902D-E4DEC0474509}"/>
                </a:ext>
              </a:extLst>
            </p:cNvPr>
            <p:cNvGrpSpPr/>
            <p:nvPr/>
          </p:nvGrpSpPr>
          <p:grpSpPr>
            <a:xfrm>
              <a:off x="6485428" y="2787773"/>
              <a:ext cx="1411356" cy="531399"/>
              <a:chOff x="8053657" y="2515677"/>
              <a:chExt cx="1680045" cy="708533"/>
            </a:xfrm>
          </p:grpSpPr>
          <p:pic>
            <p:nvPicPr>
              <p:cNvPr id="43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="" xmlns:a16="http://schemas.microsoft.com/office/drawing/2014/main" id="{E7F95703-E379-47C0-BFF8-D301B9B5B0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8424" y="2515677"/>
                <a:ext cx="297882" cy="328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B283FF94-C95F-4262-8EAE-A7E057458EE4}"/>
                  </a:ext>
                </a:extLst>
              </p:cNvPr>
              <p:cNvSpPr txBox="1"/>
              <p:nvPr/>
            </p:nvSpPr>
            <p:spPr>
              <a:xfrm>
                <a:off x="8053657" y="2813840"/>
                <a:ext cx="1680045" cy="410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Талдыкорган</a:t>
                </a:r>
                <a:endParaRPr lang="ru-RU" sz="9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1" name="Группа 30">
              <a:extLst>
                <a:ext uri="{FF2B5EF4-FFF2-40B4-BE49-F238E27FC236}">
                  <a16:creationId xmlns="" xmlns:a16="http://schemas.microsoft.com/office/drawing/2014/main" id="{C32072A9-106D-4DE1-A71A-A2DCC97324C4}"/>
                </a:ext>
              </a:extLst>
            </p:cNvPr>
            <p:cNvGrpSpPr/>
            <p:nvPr/>
          </p:nvGrpSpPr>
          <p:grpSpPr>
            <a:xfrm>
              <a:off x="4353611" y="2580809"/>
              <a:ext cx="1411356" cy="531399"/>
              <a:chOff x="8020420" y="2515677"/>
              <a:chExt cx="1680043" cy="708530"/>
            </a:xfrm>
          </p:grpSpPr>
          <p:pic>
            <p:nvPicPr>
              <p:cNvPr id="41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="" xmlns:a16="http://schemas.microsoft.com/office/drawing/2014/main" id="{7DAF5281-FC96-43D3-9F50-1F2BF22BDF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8424" y="2515677"/>
                <a:ext cx="297882" cy="328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FCDEA5E8-43D2-4E12-B433-F423A49EAC6C}"/>
                  </a:ext>
                </a:extLst>
              </p:cNvPr>
              <p:cNvSpPr txBox="1"/>
              <p:nvPr/>
            </p:nvSpPr>
            <p:spPr>
              <a:xfrm>
                <a:off x="8020420" y="2813839"/>
                <a:ext cx="1680043" cy="41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Жезказган</a:t>
                </a:r>
                <a:endParaRPr lang="ru-RU" sz="11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2" name="Группа 31">
              <a:extLst>
                <a:ext uri="{FF2B5EF4-FFF2-40B4-BE49-F238E27FC236}">
                  <a16:creationId xmlns="" xmlns:a16="http://schemas.microsoft.com/office/drawing/2014/main" id="{4C882622-60E4-443D-85D9-4DB485CC0314}"/>
                </a:ext>
              </a:extLst>
            </p:cNvPr>
            <p:cNvGrpSpPr/>
            <p:nvPr/>
          </p:nvGrpSpPr>
          <p:grpSpPr>
            <a:xfrm>
              <a:off x="2959654" y="3163140"/>
              <a:ext cx="1168315" cy="543458"/>
              <a:chOff x="7365364" y="2493632"/>
              <a:chExt cx="1390733" cy="724610"/>
            </a:xfrm>
          </p:grpSpPr>
          <p:pic>
            <p:nvPicPr>
              <p:cNvPr id="39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="" xmlns:a16="http://schemas.microsoft.com/office/drawing/2014/main" id="{699C3F6C-EEEA-4115-8807-F84D03D656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1232" y="2493632"/>
                <a:ext cx="297882" cy="328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8BF2AAF7-4DDA-447E-A669-C9D8F8E5F4CF}"/>
                  </a:ext>
                </a:extLst>
              </p:cNvPr>
              <p:cNvSpPr txBox="1"/>
              <p:nvPr/>
            </p:nvSpPr>
            <p:spPr>
              <a:xfrm>
                <a:off x="7365364" y="2807873"/>
                <a:ext cx="1390733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Кызылорда</a:t>
                </a:r>
                <a:endParaRPr lang="ru-RU" sz="11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3" name="Группа 32">
              <a:extLst>
                <a:ext uri="{FF2B5EF4-FFF2-40B4-BE49-F238E27FC236}">
                  <a16:creationId xmlns="" xmlns:a16="http://schemas.microsoft.com/office/drawing/2014/main" id="{314DE107-5C98-4B6A-A906-8284FB6FD052}"/>
                </a:ext>
              </a:extLst>
            </p:cNvPr>
            <p:cNvGrpSpPr/>
            <p:nvPr/>
          </p:nvGrpSpPr>
          <p:grpSpPr>
            <a:xfrm>
              <a:off x="4298848" y="3965603"/>
              <a:ext cx="1257029" cy="588475"/>
              <a:chOff x="7988994" y="2834199"/>
              <a:chExt cx="1096741" cy="575098"/>
            </a:xfrm>
          </p:grpSpPr>
          <p:pic>
            <p:nvPicPr>
              <p:cNvPr id="37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="" xmlns:a16="http://schemas.microsoft.com/office/drawing/2014/main" id="{671FD91C-4CEA-48EC-ADD9-9E66C99E51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1424" y="2834199"/>
                <a:ext cx="231880" cy="2556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15631A06-203E-4294-A0B8-DBCF4897B425}"/>
                  </a:ext>
                </a:extLst>
              </p:cNvPr>
              <p:cNvSpPr txBox="1"/>
              <p:nvPr/>
            </p:nvSpPr>
            <p:spPr>
              <a:xfrm>
                <a:off x="7988994" y="3078439"/>
                <a:ext cx="1096741" cy="330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k-KZ" sz="1600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Шымкент</a:t>
                </a:r>
                <a:endParaRPr lang="ru-RU" sz="16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4" name="Группа 33">
              <a:extLst>
                <a:ext uri="{FF2B5EF4-FFF2-40B4-BE49-F238E27FC236}">
                  <a16:creationId xmlns="" xmlns:a16="http://schemas.microsoft.com/office/drawing/2014/main" id="{386D0546-82D0-4A2A-B736-1B0AC8D52312}"/>
                </a:ext>
              </a:extLst>
            </p:cNvPr>
            <p:cNvGrpSpPr/>
            <p:nvPr/>
          </p:nvGrpSpPr>
          <p:grpSpPr>
            <a:xfrm>
              <a:off x="5354648" y="3343202"/>
              <a:ext cx="769448" cy="531399"/>
              <a:chOff x="8264580" y="2515677"/>
              <a:chExt cx="915932" cy="708530"/>
            </a:xfrm>
          </p:grpSpPr>
          <p:pic>
            <p:nvPicPr>
              <p:cNvPr id="35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="" xmlns:a16="http://schemas.microsoft.com/office/drawing/2014/main" id="{1EC52EC7-92A4-43F3-96F1-DDFA366EA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8424" y="2515677"/>
                <a:ext cx="297882" cy="328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BEA3BEE8-B566-4A96-8AC1-58BDFFB21119}"/>
                  </a:ext>
                </a:extLst>
              </p:cNvPr>
              <p:cNvSpPr txBox="1"/>
              <p:nvPr/>
            </p:nvSpPr>
            <p:spPr>
              <a:xfrm>
                <a:off x="8264580" y="2813839"/>
                <a:ext cx="915932" cy="41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Тараз</a:t>
                </a:r>
                <a:endParaRPr lang="ru-RU" sz="12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EA781852-4BA8-46F6-9448-77A0B9743D45}"/>
              </a:ext>
            </a:extLst>
          </p:cNvPr>
          <p:cNvGrpSpPr/>
          <p:nvPr/>
        </p:nvGrpSpPr>
        <p:grpSpPr>
          <a:xfrm>
            <a:off x="4642974" y="2107048"/>
            <a:ext cx="900210" cy="602832"/>
            <a:chOff x="4723931" y="1924865"/>
            <a:chExt cx="1071588" cy="803777"/>
          </a:xfrm>
        </p:grpSpPr>
        <p:pic>
          <p:nvPicPr>
            <p:cNvPr id="67" name="Picture 8" descr="C:\Users\Assel.Abykayeva\Desktop\Срочное поручение\элементы\2 слайд\Ресурс 4.png">
              <a:extLst>
                <a:ext uri="{FF2B5EF4-FFF2-40B4-BE49-F238E27FC236}">
                  <a16:creationId xmlns="" xmlns:a16="http://schemas.microsoft.com/office/drawing/2014/main" id="{B7E890CA-8AD9-4D2D-BB6C-A9A1319D1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496" y="1924865"/>
              <a:ext cx="387246" cy="42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B4643EC0-0D89-4E25-AB73-1F5E2EBC88ED}"/>
                </a:ext>
              </a:extLst>
            </p:cNvPr>
            <p:cNvSpPr txBox="1"/>
            <p:nvPr/>
          </p:nvSpPr>
          <p:spPr>
            <a:xfrm>
              <a:off x="4723931" y="2277236"/>
              <a:ext cx="1071588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6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Астана</a:t>
              </a:r>
              <a:endParaRPr lang="ru-RU" sz="1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="" xmlns:a16="http://schemas.microsoft.com/office/drawing/2014/main" id="{ED880B57-2BF5-4985-8A28-5F48A66132C4}"/>
              </a:ext>
            </a:extLst>
          </p:cNvPr>
          <p:cNvGrpSpPr/>
          <p:nvPr/>
        </p:nvGrpSpPr>
        <p:grpSpPr>
          <a:xfrm>
            <a:off x="5790122" y="3976704"/>
            <a:ext cx="1040193" cy="632704"/>
            <a:chOff x="4522350" y="1750116"/>
            <a:chExt cx="1609688" cy="1096685"/>
          </a:xfrm>
        </p:grpSpPr>
        <p:pic>
          <p:nvPicPr>
            <p:cNvPr id="70" name="Picture 8" descr="C:\Users\Assel.Abykayeva\Desktop\Срочное поручение\элементы\2 слайд\Ресурс 4.png">
              <a:extLst>
                <a:ext uri="{FF2B5EF4-FFF2-40B4-BE49-F238E27FC236}">
                  <a16:creationId xmlns="" xmlns:a16="http://schemas.microsoft.com/office/drawing/2014/main" id="{1407252C-5F79-4E71-8738-62DC569699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134" y="1750116"/>
              <a:ext cx="545741" cy="601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80019C8F-B3B9-4332-BDBE-3F3A8172371F}"/>
                </a:ext>
              </a:extLst>
            </p:cNvPr>
            <p:cNvSpPr txBox="1"/>
            <p:nvPr/>
          </p:nvSpPr>
          <p:spPr>
            <a:xfrm>
              <a:off x="4522350" y="2259975"/>
              <a:ext cx="1609688" cy="586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6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Алматы</a:t>
              </a:r>
              <a:endParaRPr lang="ru-RU" sz="1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="" xmlns:a16="http://schemas.microsoft.com/office/drawing/2014/main" id="{13B76AE0-1760-40EA-A0F1-E1F5F6C0778B}"/>
              </a:ext>
            </a:extLst>
          </p:cNvPr>
          <p:cNvGrpSpPr/>
          <p:nvPr/>
        </p:nvGrpSpPr>
        <p:grpSpPr>
          <a:xfrm>
            <a:off x="2418049" y="2401587"/>
            <a:ext cx="908046" cy="510858"/>
            <a:chOff x="4678848" y="1924865"/>
            <a:chExt cx="1405191" cy="885487"/>
          </a:xfrm>
        </p:grpSpPr>
        <p:pic>
          <p:nvPicPr>
            <p:cNvPr id="73" name="Picture 8" descr="C:\Users\Assel.Abykayeva\Desktop\Срочное поручение\элементы\2 слайд\Ресурс 4.png">
              <a:extLst>
                <a:ext uri="{FF2B5EF4-FFF2-40B4-BE49-F238E27FC236}">
                  <a16:creationId xmlns="" xmlns:a16="http://schemas.microsoft.com/office/drawing/2014/main" id="{601D6D80-BDAF-49C7-AA90-BDF8F7BFF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497" y="1924865"/>
              <a:ext cx="387247" cy="42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5E8097A3-628B-4D68-B9BF-A99550D3EEBE}"/>
                </a:ext>
              </a:extLst>
            </p:cNvPr>
            <p:cNvSpPr txBox="1"/>
            <p:nvPr/>
          </p:nvSpPr>
          <p:spPr>
            <a:xfrm>
              <a:off x="4678848" y="2276872"/>
              <a:ext cx="1405191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Актобе</a:t>
              </a:r>
              <a:endParaRPr lang="ru-RU" sz="11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="" xmlns:a16="http://schemas.microsoft.com/office/drawing/2014/main" id="{5B45EE59-AD9B-4B62-982A-B08CB7F0D169}"/>
              </a:ext>
            </a:extLst>
          </p:cNvPr>
          <p:cNvGrpSpPr/>
          <p:nvPr/>
        </p:nvGrpSpPr>
        <p:grpSpPr>
          <a:xfrm>
            <a:off x="1030824" y="2795774"/>
            <a:ext cx="1010477" cy="478603"/>
            <a:chOff x="3747255" y="2179550"/>
            <a:chExt cx="1563701" cy="829577"/>
          </a:xfrm>
        </p:grpSpPr>
        <p:pic>
          <p:nvPicPr>
            <p:cNvPr id="76" name="Picture 8" descr="C:\Users\Assel.Abykayeva\Desktop\Срочное поручение\элементы\2 слайд\Ресурс 4.png">
              <a:extLst>
                <a:ext uri="{FF2B5EF4-FFF2-40B4-BE49-F238E27FC236}">
                  <a16:creationId xmlns="" xmlns:a16="http://schemas.microsoft.com/office/drawing/2014/main" id="{64805E95-7B8F-4AE1-B57C-E065D2AC88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327" y="2179550"/>
              <a:ext cx="387246" cy="42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DA47DBBA-2D4F-44B3-B009-1AA40E98FA03}"/>
                </a:ext>
              </a:extLst>
            </p:cNvPr>
            <p:cNvSpPr txBox="1"/>
            <p:nvPr/>
          </p:nvSpPr>
          <p:spPr>
            <a:xfrm>
              <a:off x="3747255" y="2475648"/>
              <a:ext cx="1563701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Атырау</a:t>
              </a:r>
              <a:endParaRPr lang="ru-RU" sz="11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="" xmlns:a16="http://schemas.microsoft.com/office/drawing/2014/main" id="{D64FE9D6-B155-4E87-8E0B-BEF7C4CEF3AB}"/>
              </a:ext>
            </a:extLst>
          </p:cNvPr>
          <p:cNvGrpSpPr/>
          <p:nvPr/>
        </p:nvGrpSpPr>
        <p:grpSpPr>
          <a:xfrm>
            <a:off x="5860283" y="1740013"/>
            <a:ext cx="1085456" cy="510858"/>
            <a:chOff x="4451968" y="1924865"/>
            <a:chExt cx="1679730" cy="885487"/>
          </a:xfrm>
        </p:grpSpPr>
        <p:pic>
          <p:nvPicPr>
            <p:cNvPr id="79" name="Picture 8" descr="C:\Users\Assel.Abykayeva\Desktop\Срочное поручение\элементы\2 слайд\Ресурс 4.png">
              <a:extLst>
                <a:ext uri="{FF2B5EF4-FFF2-40B4-BE49-F238E27FC236}">
                  <a16:creationId xmlns="" xmlns:a16="http://schemas.microsoft.com/office/drawing/2014/main" id="{B2B81AAC-7E68-49B0-BCD2-E20A1A70C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496" y="1924865"/>
              <a:ext cx="387246" cy="42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FEA55B79-3C23-4487-8C20-4B2D157E6AAF}"/>
                </a:ext>
              </a:extLst>
            </p:cNvPr>
            <p:cNvSpPr txBox="1"/>
            <p:nvPr/>
          </p:nvSpPr>
          <p:spPr>
            <a:xfrm>
              <a:off x="4451968" y="2276872"/>
              <a:ext cx="167973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Павлодар</a:t>
              </a:r>
              <a:endParaRPr lang="ru-RU" sz="11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DB895AD-7892-4997-9E7E-0B91EC27B087}"/>
              </a:ext>
            </a:extLst>
          </p:cNvPr>
          <p:cNvSpPr/>
          <p:nvPr/>
        </p:nvSpPr>
        <p:spPr>
          <a:xfrm>
            <a:off x="365207" y="260265"/>
            <a:ext cx="825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Функционирование государственной точки обмена интернет-трафиком строится по региональному принципу. </a:t>
            </a:r>
            <a:r>
              <a:rPr lang="ru-RU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Узлы ТОИТ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развернуты в следующих городах: </a:t>
            </a:r>
            <a:endParaRPr lang="x-non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5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30964" y="223019"/>
            <a:ext cx="441156" cy="469435"/>
          </a:xfrm>
          <a:prstGeom prst="rect">
            <a:avLst/>
          </a:prstGeom>
        </p:spPr>
      </p:pic>
      <p:sp>
        <p:nvSpPr>
          <p:cNvPr id="17" name="Google Shape;1067;p38"/>
          <p:cNvSpPr/>
          <p:nvPr/>
        </p:nvSpPr>
        <p:spPr bwMode="auto">
          <a:xfrm>
            <a:off x="2411760" y="692454"/>
            <a:ext cx="1549973" cy="9908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0E2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/>
              </a:rPr>
              <a:t>Алматы</a:t>
            </a:r>
            <a:endParaRPr lang="en-US" b="1" dirty="0">
              <a:solidFill>
                <a:srgbClr val="0E2A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"/>
            </a:endParaRPr>
          </a:p>
        </p:txBody>
      </p:sp>
      <p:sp>
        <p:nvSpPr>
          <p:cNvPr id="20" name="Google Shape;1098;p38"/>
          <p:cNvSpPr txBox="1"/>
          <p:nvPr/>
        </p:nvSpPr>
        <p:spPr bwMode="auto">
          <a:xfrm>
            <a:off x="3528765" y="3250904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9pPr>
          </a:lstStyle>
          <a:p>
            <a:pPr algn="ctr">
              <a:defRPr/>
            </a:pPr>
            <a:endParaRPr dirty="0">
              <a:latin typeface="Segoe UI"/>
              <a:cs typeface="Segoe UI"/>
            </a:endParaRPr>
          </a:p>
        </p:txBody>
      </p:sp>
      <p:sp>
        <p:nvSpPr>
          <p:cNvPr id="23" name="Google Shape;1101;p38"/>
          <p:cNvSpPr txBox="1"/>
          <p:nvPr/>
        </p:nvSpPr>
        <p:spPr bwMode="auto">
          <a:xfrm>
            <a:off x="0" y="1346547"/>
            <a:ext cx="2127231" cy="32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1pPr>
            <a:lvl2pPr marL="914400" marR="0" lvl="1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2pPr>
            <a:lvl3pPr marL="1371600" marR="0" lvl="2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3pPr>
            <a:lvl4pPr marL="1828800" marR="0" lvl="3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4pPr>
            <a:lvl5pPr marL="2286000" marR="0" lvl="4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5pPr>
            <a:lvl6pPr marL="2743200" marR="0" lvl="5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6pPr>
            <a:lvl7pPr marL="3200400" marR="0" lvl="6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7pPr>
            <a:lvl8pPr marL="3657600" marR="0" lvl="7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8pPr>
            <a:lvl9pPr marL="4114800" marR="0" lvl="8" indent="-30480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9pPr>
          </a:lstStyle>
          <a:p>
            <a:pPr marL="381000" lvl="0" indent="-228600">
              <a:buFont typeface="+mj-lt"/>
              <a:buAutoNum type="arabicPeriod"/>
            </a:pP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Astel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0" lvl="0" indent="-228600"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BT Com</a:t>
            </a:r>
          </a:p>
          <a:p>
            <a:pPr marL="381000" lvl="0" indent="-228600"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Hoster.kz</a:t>
            </a:r>
          </a:p>
          <a:p>
            <a:pPr marL="381000" lvl="0" indent="-228600"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IT GRAD</a:t>
            </a:r>
          </a:p>
          <a:p>
            <a:pPr marL="381000" lvl="0" indent="-228600">
              <a:buFont typeface="+mj-lt"/>
              <a:buAutoNum type="arabicPeriod"/>
            </a:pP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Jusan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Mobile</a:t>
            </a:r>
          </a:p>
          <a:p>
            <a:pPr marL="381000" lvl="0" indent="-228600">
              <a:buFont typeface="+mj-lt"/>
              <a:buAutoNum type="arabicPeriod"/>
            </a:pP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KazNIC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0" lvl="0" indent="-228600"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NLS KAZAKHSTAN</a:t>
            </a:r>
          </a:p>
          <a:p>
            <a:pPr marL="381000" lvl="0" indent="-228600">
              <a:buFont typeface="+mj-lt"/>
              <a:buAutoNum type="arabicPeriod"/>
            </a:pP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Satty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Telecom</a:t>
            </a:r>
          </a:p>
          <a:p>
            <a:pPr marL="381000" lvl="0" indent="-228600"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Smartnet</a:t>
            </a:r>
          </a:p>
          <a:p>
            <a:pPr marL="381000" lvl="0" indent="-228600"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STS Network</a:t>
            </a:r>
          </a:p>
          <a:p>
            <a:pPr marL="381000" lvl="0" indent="-228600"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TNS Plus</a:t>
            </a:r>
          </a:p>
          <a:p>
            <a:pPr marL="381000" lvl="0" indent="-228600">
              <a:buFont typeface="+mj-lt"/>
              <a:buAutoNum type="arabicPeriod"/>
            </a:pP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АО НИТ</a:t>
            </a:r>
          </a:p>
          <a:p>
            <a:pPr marL="381000" lvl="0" indent="-228600">
              <a:buFont typeface="+mj-lt"/>
              <a:buAutoNum type="arabicPeriod"/>
            </a:pP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Интернет-компания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PS</a:t>
            </a:r>
          </a:p>
          <a:p>
            <a:pPr marL="381000" lvl="0" indent="-228600">
              <a:buFont typeface="+mj-lt"/>
              <a:buAutoNum type="arabicPeriod"/>
            </a:pPr>
            <a:r>
              <a:rPr lang="ru-RU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Казахтелеком</a:t>
            </a:r>
            <a:endParaRPr 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0" lvl="0" indent="-228600">
              <a:buFont typeface="+mj-lt"/>
              <a:buAutoNum type="arabicPeriod"/>
            </a:pPr>
            <a:r>
              <a:rPr lang="ru-RU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Казтелепорт</a:t>
            </a:r>
            <a:endParaRPr 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0" lvl="0" indent="-228600">
              <a:buFont typeface="+mj-lt"/>
              <a:buAutoNum type="arabicPeriod"/>
            </a:pP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Сеть Казахстан (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VOIP_KZ)</a:t>
            </a:r>
          </a:p>
          <a:p>
            <a:pPr marL="381000" lvl="0" indent="-228600">
              <a:buFont typeface="+mj-lt"/>
              <a:buAutoNum type="arabicPeriod"/>
            </a:pPr>
            <a:r>
              <a:rPr lang="ru-RU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Тералайн</a:t>
            </a: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 Телеком</a:t>
            </a:r>
          </a:p>
          <a:p>
            <a:pPr marL="381000" lvl="0" indent="-228600">
              <a:buFont typeface="+mj-lt"/>
              <a:buAutoNum type="arabicPeriod"/>
            </a:pPr>
            <a:r>
              <a:rPr lang="ru-RU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Транстелеком</a:t>
            </a:r>
            <a:endParaRPr 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0" indent="-228600">
              <a:buFont typeface="+mj-lt"/>
              <a:buAutoNum type="arabicPeriod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0" indent="-228600">
              <a:buFont typeface="+mj-lt"/>
              <a:buAutoNum type="arabicPeriod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0" indent="-228600">
              <a:buFont typeface="+mj-lt"/>
              <a:buAutoNum type="arabicPeriod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0" indent="-228600">
              <a:buFont typeface="+mj-lt"/>
              <a:buAutoNum type="arabicPeriod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0" indent="-228600">
              <a:buFont typeface="+mj-lt"/>
              <a:buAutoNum type="arabicPeriod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1102;p38"/>
          <p:cNvSpPr txBox="1"/>
          <p:nvPr/>
        </p:nvSpPr>
        <p:spPr bwMode="auto">
          <a:xfrm>
            <a:off x="6171729" y="2522057"/>
            <a:ext cx="2623240" cy="1845442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clip" vert="horz" wrap="square" lIns="91423" tIns="91423" rIns="91423" bIns="91423" numCol="1" spcCol="0" rtlCol="0" fromWordArt="0" anchor="t" anchorCtr="0" forceAA="0" compatLnSpc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1pPr>
            <a:lvl2pPr marL="914400" marR="0" lvl="1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2pPr>
            <a:lvl3pPr marL="1371600" marR="0" lvl="2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3pPr>
            <a:lvl4pPr marL="1828800" marR="0" lvl="3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4pPr>
            <a:lvl5pPr marL="2286000" marR="0" lvl="4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5pPr>
            <a:lvl6pPr marL="2743200" marR="0" lvl="5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6pPr>
            <a:lvl7pPr marL="3200400" marR="0" lvl="6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7pPr>
            <a:lvl8pPr marL="3657600" marR="0" lvl="7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8pPr>
            <a:lvl9pPr marL="4114800" marR="0" lvl="8" indent="-30480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9pPr>
          </a:lstStyle>
          <a:p>
            <a:pPr marL="381000" indent="-228600">
              <a:buFont typeface="+mj-lt"/>
              <a:buAutoNum type="arabicPeriod"/>
            </a:pPr>
            <a:r>
              <a:rPr lang="ru-RU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Jusan</a:t>
            </a: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0" indent="-228600">
              <a:buFont typeface="+mj-lt"/>
              <a:buAutoNum type="arabicPeriod"/>
            </a:pP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TNS </a:t>
            </a:r>
            <a:r>
              <a:rPr lang="ru-RU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endParaRPr 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0" indent="-228600">
              <a:buFont typeface="+mj-lt"/>
              <a:buAutoNum type="arabicPeriod"/>
            </a:pPr>
            <a:r>
              <a:rPr lang="ru-RU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Казахтелеком</a:t>
            </a:r>
            <a:endParaRPr 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0" indent="-228600">
              <a:buFont typeface="+mj-lt"/>
              <a:buAutoNum type="arabicPeriod"/>
            </a:pP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Мобайл телеком сервис (Теле2)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0" indent="-228600">
              <a:buFont typeface="+mj-lt"/>
              <a:buAutoNum type="arabicPeriod"/>
            </a:pPr>
            <a:r>
              <a:rPr lang="ru-RU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Транстелеком</a:t>
            </a:r>
            <a:endParaRPr 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ts val="1599"/>
              </a:spcAft>
              <a:buNone/>
              <a:defRPr/>
            </a:pPr>
            <a:endParaRPr lang="ru-RU" sz="10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32167" y="2258132"/>
            <a:ext cx="1982363" cy="733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FFFF"/>
              </a:buClr>
              <a:buFont typeface="+mj-lt"/>
              <a:buAutoNum type="arabicPeriod"/>
            </a:pPr>
            <a:r>
              <a:rPr lang="ru-RU" sz="1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TNS </a:t>
            </a:r>
            <a:r>
              <a:rPr lang="ru-RU" sz="11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endParaRPr lang="ru-RU" sz="11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FFFF"/>
              </a:buClr>
              <a:buFont typeface="+mj-lt"/>
              <a:buAutoNum type="arabicPeriod"/>
            </a:pPr>
            <a:r>
              <a:rPr lang="ru-RU" sz="11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Казахтелеком</a:t>
            </a:r>
            <a:endParaRPr lang="ru-RU" sz="11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FFFF"/>
              </a:buClr>
              <a:buFont typeface="+mj-lt"/>
              <a:buAutoNum type="arabicPeriod"/>
            </a:pPr>
            <a:r>
              <a:rPr lang="ru-RU" sz="11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Транстелеком</a:t>
            </a:r>
            <a:endParaRPr lang="ru-RU" sz="11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">
              <a:lnSpc>
                <a:spcPct val="114999"/>
              </a:lnSpc>
              <a:buClr>
                <a:srgbClr val="FFFFFF"/>
              </a:buClr>
              <a:buSzPts val="1200"/>
            </a:pPr>
            <a:endParaRPr lang="ru-RU"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Fira Sans Condensed Light"/>
              <a:cs typeface="Calibri" panose="020F0502020204030204" pitchFamily="34" charset="0"/>
            </a:endParaRPr>
          </a:p>
        </p:txBody>
      </p:sp>
      <p:sp>
        <p:nvSpPr>
          <p:cNvPr id="15" name="Google Shape;1067;p38"/>
          <p:cNvSpPr/>
          <p:nvPr/>
        </p:nvSpPr>
        <p:spPr bwMode="auto">
          <a:xfrm>
            <a:off x="6740908" y="1467961"/>
            <a:ext cx="1549973" cy="99081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0E2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/>
              </a:rPr>
              <a:t>Павлодар</a:t>
            </a:r>
          </a:p>
        </p:txBody>
      </p:sp>
      <p:sp>
        <p:nvSpPr>
          <p:cNvPr id="14" name="Google Shape;1067;p38"/>
          <p:cNvSpPr/>
          <p:nvPr/>
        </p:nvSpPr>
        <p:spPr bwMode="auto">
          <a:xfrm>
            <a:off x="251520" y="284788"/>
            <a:ext cx="1549973" cy="9908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kk-KZ" b="1" dirty="0">
                <a:solidFill>
                  <a:srgbClr val="0E2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/>
              </a:rPr>
              <a:t>Астана</a:t>
            </a:r>
            <a:endParaRPr lang="en-US" b="1" dirty="0">
              <a:solidFill>
                <a:srgbClr val="0E2A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"/>
            </a:endParaRPr>
          </a:p>
        </p:txBody>
      </p:sp>
      <p:sp>
        <p:nvSpPr>
          <p:cNvPr id="13" name="Google Shape;1067;p38"/>
          <p:cNvSpPr/>
          <p:nvPr/>
        </p:nvSpPr>
        <p:spPr bwMode="auto">
          <a:xfrm>
            <a:off x="4572000" y="1128728"/>
            <a:ext cx="1549973" cy="9908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>
              <a:defRPr/>
            </a:pPr>
            <a:r>
              <a:rPr lang="kk-KZ" b="1" dirty="0">
                <a:solidFill>
                  <a:srgbClr val="0E2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/>
              </a:rPr>
              <a:t>Караганда</a:t>
            </a:r>
            <a:endParaRPr lang="en-US" b="1" dirty="0">
              <a:solidFill>
                <a:srgbClr val="0E2A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90F086-0CF2-4596-99C6-BF44FD0694CC}"/>
              </a:ext>
            </a:extLst>
          </p:cNvPr>
          <p:cNvSpPr/>
          <p:nvPr/>
        </p:nvSpPr>
        <p:spPr>
          <a:xfrm>
            <a:off x="2204071" y="1889473"/>
            <a:ext cx="2642963" cy="290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07000"/>
              </a:lnSpc>
              <a:buClr>
                <a:srgbClr val="FFFFFF"/>
              </a:buClr>
              <a:buFont typeface="+mj-lt"/>
              <a:buAutoNum type="arabicPeriod"/>
            </a:pPr>
            <a:r>
              <a:rPr lang="en-US" sz="11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Astel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buClr>
                <a:srgbClr val="FFFFFF"/>
              </a:buClr>
              <a:buFont typeface="+mj-lt"/>
              <a:buAutoNum type="arabicPeriod"/>
            </a:pPr>
            <a:r>
              <a:rPr lang="en-US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Hoster.kz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buClr>
                <a:srgbClr val="FFFFFF"/>
              </a:buClr>
              <a:buFont typeface="+mj-lt"/>
              <a:buAutoNum type="arabicPeriod"/>
            </a:pPr>
            <a:r>
              <a:rPr lang="en-US" sz="11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Jusan</a:t>
            </a:r>
            <a:r>
              <a:rPr lang="en-US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Mobile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buClr>
                <a:srgbClr val="FFFFFF"/>
              </a:buClr>
              <a:buFont typeface="+mj-lt"/>
              <a:buAutoNum type="arabicPeriod"/>
            </a:pPr>
            <a:r>
              <a:rPr lang="en-US" sz="11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KazNetCom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buClr>
                <a:srgbClr val="FFFFFF"/>
              </a:buClr>
              <a:buFont typeface="+mj-lt"/>
              <a:buAutoNum type="arabicPeriod"/>
            </a:pPr>
            <a:r>
              <a:rPr lang="en-US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NLS Kazakhstan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buClr>
                <a:srgbClr val="FFFFFF"/>
              </a:buClr>
              <a:buFont typeface="+mj-lt"/>
              <a:buAutoNum type="arabicPeriod"/>
            </a:pPr>
            <a:r>
              <a:rPr lang="en-US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 Internet Company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buClr>
                <a:srgbClr val="FFFFFF"/>
              </a:buClr>
              <a:buFont typeface="+mj-lt"/>
              <a:buAutoNum type="arabicPeriod"/>
            </a:pPr>
            <a:r>
              <a:rPr lang="en-US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Smartnet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buClr>
                <a:srgbClr val="FFFFFF"/>
              </a:buClr>
              <a:buFont typeface="+mj-lt"/>
              <a:buAutoNum type="arabicPeriod"/>
            </a:pPr>
            <a:r>
              <a:rPr lang="en-US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TNS Plus</a:t>
            </a:r>
            <a:endParaRPr lang="ru-RU" sz="11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buClr>
                <a:srgbClr val="FFFFFF"/>
              </a:buClr>
              <a:buFont typeface="+mj-lt"/>
              <a:buAutoNum type="arabicPeriod"/>
            </a:pPr>
            <a:r>
              <a:rPr lang="en-US" sz="11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Vista Technology</a:t>
            </a:r>
          </a:p>
          <a:p>
            <a:pPr marL="228600" lvl="0" indent="-228600">
              <a:lnSpc>
                <a:spcPct val="107000"/>
              </a:lnSpc>
              <a:buClr>
                <a:srgbClr val="FFFFFF"/>
              </a:buClr>
              <a:buFont typeface="+mj-lt"/>
              <a:buAutoNum type="arabicPeriod"/>
            </a:pPr>
            <a:r>
              <a:rPr lang="ru-RU" sz="11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Алма</a:t>
            </a:r>
            <a:r>
              <a:rPr lang="ru-RU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телекоммуникейшнс</a:t>
            </a:r>
            <a:r>
              <a:rPr lang="ru-RU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1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АлмаТВ</a:t>
            </a:r>
            <a:r>
              <a:rPr lang="ru-RU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buClr>
                <a:srgbClr val="FFFFFF"/>
              </a:buClr>
              <a:buFont typeface="+mj-lt"/>
              <a:buAutoNum type="arabicPeriod"/>
            </a:pPr>
            <a:r>
              <a:rPr lang="ru-RU" sz="11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Казахтелеком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buClr>
                <a:srgbClr val="FFFFFF"/>
              </a:buClr>
              <a:buFont typeface="+mj-lt"/>
              <a:buAutoNum type="arabicPeriod"/>
            </a:pPr>
            <a:r>
              <a:rPr lang="ru-RU" sz="11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Казтелепорт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buClr>
                <a:srgbClr val="FFFFFF"/>
              </a:buClr>
              <a:buFont typeface="+mj-lt"/>
              <a:buAutoNum type="arabicPeriod"/>
            </a:pPr>
            <a:r>
              <a:rPr lang="ru-RU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Мобайл телеком сервис (Теле2)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Aft>
                <a:spcPts val="800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ru-RU" sz="11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Транстелеком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5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4" name="Google Shape;1744;p44"/>
          <p:cNvSpPr txBox="1">
            <a:spLocks noGrp="1"/>
          </p:cNvSpPr>
          <p:nvPr>
            <p:ph type="title"/>
          </p:nvPr>
        </p:nvSpPr>
        <p:spPr bwMode="auto">
          <a:xfrm>
            <a:off x="2889906" y="439875"/>
            <a:ext cx="364394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ТОИТ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53" name="Google Shape;1753;p44"/>
          <p:cNvSpPr txBox="1">
            <a:spLocks noGrp="1"/>
          </p:cNvSpPr>
          <p:nvPr>
            <p:ph type="subTitle" idx="4294967295"/>
          </p:nvPr>
        </p:nvSpPr>
        <p:spPr bwMode="auto">
          <a:xfrm flipH="1">
            <a:off x="6073016" y="1203598"/>
            <a:ext cx="1955367" cy="627823"/>
          </a:xfrm>
          <a:prstGeom prst="rect">
            <a:avLst/>
          </a:prstGeom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lg-ix.sts.kz</a:t>
            </a:r>
            <a:endParaRPr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754" name="Google Shape;1754;p44"/>
          <p:cNvCxnSpPr>
            <a:cxnSpLocks/>
          </p:cNvCxnSpPr>
          <p:nvPr/>
        </p:nvCxnSpPr>
        <p:spPr bwMode="auto">
          <a:xfrm>
            <a:off x="5803144" y="1347614"/>
            <a:ext cx="0" cy="6306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098032" y="439875"/>
            <a:ext cx="441156" cy="4694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89976" y="1113324"/>
            <a:ext cx="3799861" cy="3799861"/>
          </a:xfrm>
          <a:prstGeom prst="rect">
            <a:avLst/>
          </a:prstGeom>
        </p:spPr>
      </p:pic>
      <p:cxnSp>
        <p:nvCxnSpPr>
          <p:cNvPr id="7" name="Google Shape;1754;p44"/>
          <p:cNvCxnSpPr>
            <a:cxnSpLocks/>
          </p:cNvCxnSpPr>
          <p:nvPr/>
        </p:nvCxnSpPr>
        <p:spPr bwMode="auto">
          <a:xfrm>
            <a:off x="5796136" y="2382654"/>
            <a:ext cx="0" cy="6306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8" name="Google Shape;1754;p44"/>
          <p:cNvCxnSpPr>
            <a:cxnSpLocks/>
          </p:cNvCxnSpPr>
          <p:nvPr/>
        </p:nvCxnSpPr>
        <p:spPr bwMode="auto">
          <a:xfrm>
            <a:off x="5837764" y="3435846"/>
            <a:ext cx="0" cy="6306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9" name="Google Shape;1753;p44"/>
          <p:cNvSpPr txBox="1">
            <a:spLocks/>
          </p:cNvSpPr>
          <p:nvPr/>
        </p:nvSpPr>
        <p:spPr bwMode="auto">
          <a:xfrm flipH="1">
            <a:off x="6084168" y="2382077"/>
            <a:ext cx="1955367" cy="62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1pPr>
            <a:lvl2pPr marL="914400" marR="0" lvl="1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2pPr>
            <a:lvl3pPr marL="1371600" marR="0" lvl="2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3pPr>
            <a:lvl4pPr marL="1828800" marR="0" lvl="3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4pPr>
            <a:lvl5pPr marL="2286000" marR="0" lvl="4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5pPr>
            <a:lvl6pPr marL="2743200" marR="0" lvl="5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6pPr>
            <a:lvl7pPr marL="3200400" marR="0" lvl="6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7pPr>
            <a:lvl8pPr marL="3657600" marR="0" lvl="7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8pPr>
            <a:lvl9pPr marL="4114800" marR="0" lvl="8" indent="-30480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Font typeface="Fira Sans Condensed Light"/>
              <a:buNone/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100G, 10G</a:t>
            </a:r>
          </a:p>
        </p:txBody>
      </p:sp>
      <p:sp>
        <p:nvSpPr>
          <p:cNvPr id="10" name="Google Shape;1753;p44"/>
          <p:cNvSpPr txBox="1">
            <a:spLocks/>
          </p:cNvSpPr>
          <p:nvPr/>
        </p:nvSpPr>
        <p:spPr bwMode="auto">
          <a:xfrm flipH="1">
            <a:off x="6129898" y="3435846"/>
            <a:ext cx="1955367" cy="62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1pPr>
            <a:lvl2pPr marL="914400" marR="0" lvl="1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2pPr>
            <a:lvl3pPr marL="1371600" marR="0" lvl="2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3pPr>
            <a:lvl4pPr marL="1828800" marR="0" lvl="3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4pPr>
            <a:lvl5pPr marL="2286000" marR="0" lvl="4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5pPr>
            <a:lvl6pPr marL="2743200" marR="0" lvl="5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6pPr>
            <a:lvl7pPr marL="3200400" marR="0" lvl="6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7pPr>
            <a:lvl8pPr marL="3657600" marR="0" lvl="7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8pPr>
            <a:lvl9pPr marL="4114800" marR="0" lvl="8" indent="-30480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Font typeface="Fira Sans Condensed Light"/>
              <a:buNone/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IPv4, IPv6</a:t>
            </a:r>
          </a:p>
        </p:txBody>
      </p:sp>
      <p:cxnSp>
        <p:nvCxnSpPr>
          <p:cNvPr id="11" name="Google Shape;1754;p44"/>
          <p:cNvCxnSpPr>
            <a:cxnSpLocks/>
          </p:cNvCxnSpPr>
          <p:nvPr/>
        </p:nvCxnSpPr>
        <p:spPr bwMode="auto">
          <a:xfrm>
            <a:off x="5837764" y="4282585"/>
            <a:ext cx="0" cy="6306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3" name="Google Shape;1753;p44"/>
          <p:cNvSpPr txBox="1">
            <a:spLocks/>
          </p:cNvSpPr>
          <p:nvPr/>
        </p:nvSpPr>
        <p:spPr bwMode="auto">
          <a:xfrm flipH="1">
            <a:off x="6127550" y="4282585"/>
            <a:ext cx="1955367" cy="62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1pPr>
            <a:lvl2pPr marL="914400" marR="0" lvl="1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2pPr>
            <a:lvl3pPr marL="1371600" marR="0" lvl="2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3pPr>
            <a:lvl4pPr marL="1828800" marR="0" lvl="3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4pPr>
            <a:lvl5pPr marL="2286000" marR="0" lvl="4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5pPr>
            <a:lvl6pPr marL="2743200" marR="0" lvl="5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6pPr>
            <a:lvl7pPr marL="3200400" marR="0" lvl="6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7pPr>
            <a:lvl8pPr marL="3657600" marR="0" lvl="7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8pPr>
            <a:lvl9pPr marL="4114800" marR="0" lvl="8" indent="-30480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Font typeface="Fira Sans Condensed Light"/>
              <a:buNone/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25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ТУ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i Tech Agency by Slidesgo">
  <a:themeElements>
    <a:clrScheme name="Simple Light">
      <a:dk1>
        <a:srgbClr val="0C343D"/>
      </a:dk1>
      <a:lt1>
        <a:srgbClr val="00C3B1"/>
      </a:lt1>
      <a:dk2>
        <a:srgbClr val="CC4125"/>
      </a:dk2>
      <a:lt2>
        <a:srgbClr val="F3F3F3"/>
      </a:lt2>
      <a:accent1>
        <a:srgbClr val="0C343D"/>
      </a:accent1>
      <a:accent2>
        <a:srgbClr val="00C3B1"/>
      </a:accent2>
      <a:accent3>
        <a:srgbClr val="CC4125"/>
      </a:accent3>
      <a:accent4>
        <a:srgbClr val="F3F3F3"/>
      </a:accent4>
      <a:accent5>
        <a:srgbClr val="0C343D"/>
      </a:accent5>
      <a:accent6>
        <a:srgbClr val="00C3B1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596</Words>
  <Application>Microsoft Office PowerPoint</Application>
  <DocSecurity>0</DocSecurity>
  <PresentationFormat>Экран (16:9)</PresentationFormat>
  <Paragraphs>154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Anton</vt:lpstr>
      <vt:lpstr>Suisse Intl Light</vt:lpstr>
      <vt:lpstr>Calibri</vt:lpstr>
      <vt:lpstr>Segoe UI</vt:lpstr>
      <vt:lpstr>Century Gothic</vt:lpstr>
      <vt:lpstr>Advent Pro Light</vt:lpstr>
      <vt:lpstr>Orbitron</vt:lpstr>
      <vt:lpstr>Times New Roman</vt:lpstr>
      <vt:lpstr>Fira Sans Condensed Light</vt:lpstr>
      <vt:lpstr>Segoe UI Semibold</vt:lpstr>
      <vt:lpstr>Rajdhani</vt:lpstr>
      <vt:lpstr>Ai Tech Agency by Slidesgo</vt:lpstr>
      <vt:lpstr>Точка обмена  интернет-трафиком</vt:lpstr>
      <vt:lpstr>АО «Государственная техническая служба»</vt:lpstr>
      <vt:lpstr>ТОИТ</vt:lpstr>
      <vt:lpstr>Закон РК от 5 июля 2004 года №567 «О связи»:</vt:lpstr>
      <vt:lpstr>Презентация PowerPoint</vt:lpstr>
      <vt:lpstr>Презентация PowerPoint</vt:lpstr>
      <vt:lpstr>Презентация PowerPoint</vt:lpstr>
      <vt:lpstr>Презентация PowerPoint</vt:lpstr>
      <vt:lpstr>ТОИТ</vt:lpstr>
      <vt:lpstr>Утилизация ТОИТ</vt:lpstr>
      <vt:lpstr>Проблемные вопросы</vt:lpstr>
      <vt:lpstr> Планы</vt:lpstr>
      <vt:lpstr> Идеи</vt:lpstr>
      <vt:lpstr>Презентация PowerPoint</vt:lpstr>
      <vt:lpstr>Спасибо за внимание!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</dc:title>
  <dc:creator>Калиев Азамат Адильханович</dc:creator>
  <cp:lastModifiedBy>Пользователь Windows</cp:lastModifiedBy>
  <cp:revision>85</cp:revision>
  <dcterms:modified xsi:type="dcterms:W3CDTF">2024-09-17T13:24:56Z</dcterms:modified>
  <dc:identifier/>
  <dc:language/>
  <cp:version/>
</cp:coreProperties>
</file>